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2" r:id="rId2"/>
    <p:sldMasterId id="2147483667" r:id="rId3"/>
  </p:sldMasterIdLst>
  <p:notesMasterIdLst>
    <p:notesMasterId r:id="rId14"/>
  </p:notesMasterIdLst>
  <p:sldIdLst>
    <p:sldId id="256" r:id="rId4"/>
    <p:sldId id="277" r:id="rId5"/>
    <p:sldId id="1673" r:id="rId6"/>
    <p:sldId id="1675" r:id="rId7"/>
    <p:sldId id="1678" r:id="rId8"/>
    <p:sldId id="1676" r:id="rId9"/>
    <p:sldId id="1630" r:id="rId10"/>
    <p:sldId id="1670" r:id="rId11"/>
    <p:sldId id="1677" r:id="rId12"/>
    <p:sldId id="1679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33"/>
    <a:srgbClr val="FFFFFF"/>
    <a:srgbClr val="BBBDEF"/>
    <a:srgbClr val="13559B"/>
    <a:srgbClr val="4BA6BE"/>
    <a:srgbClr val="0E3753"/>
    <a:srgbClr val="D4E6F4"/>
    <a:srgbClr val="E2F0FA"/>
    <a:srgbClr val="122A3E"/>
    <a:srgbClr val="1124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 varScale="1">
        <p:scale>
          <a:sx n="93" d="100"/>
          <a:sy n="93" d="100"/>
        </p:scale>
        <p:origin x="8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ags" Target="tags/tag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3.jp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rgbClr val="0E37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799235" y="2686006"/>
            <a:ext cx="4973493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>
                <a:solidFill>
                  <a:schemeClr val="bg2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799235" y="1659467"/>
            <a:ext cx="4973493" cy="1026539"/>
          </a:xfr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799235" y="3740873"/>
            <a:ext cx="4973493" cy="248371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rgbClr val="4BA6BE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799235" y="3992275"/>
            <a:ext cx="4973493" cy="248371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rgbClr val="4BA6BE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1629A44F-DF4E-4A3D-ACAE-CF75C28B10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3125" y="742373"/>
            <a:ext cx="5567363" cy="466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9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17178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1915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>
            <a:extLst>
              <a:ext uri="{FF2B5EF4-FFF2-40B4-BE49-F238E27FC236}">
                <a16:creationId xmlns:a16="http://schemas.microsoft.com/office/drawing/2014/main" id="{2C93A5A6-170C-429C-ADC7-10414B48ECB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66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7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Pr>
        <a:solidFill>
          <a:srgbClr val="E2F0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669925" y="2095876"/>
            <a:ext cx="7402658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rgbClr val="0E3753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25" y="3034077"/>
            <a:ext cx="7402658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44F1F9A-AA29-48DA-9A77-6E5604BD0B9C}"/>
              </a:ext>
            </a:extLst>
          </p:cNvPr>
          <p:cNvGrpSpPr/>
          <p:nvPr/>
        </p:nvGrpSpPr>
        <p:grpSpPr>
          <a:xfrm>
            <a:off x="8111779" y="3633788"/>
            <a:ext cx="1002760" cy="1547930"/>
            <a:chOff x="7909151" y="3418113"/>
            <a:chExt cx="727075" cy="1122363"/>
          </a:xfrm>
          <a:solidFill>
            <a:srgbClr val="D4E6F4"/>
          </a:solidFill>
        </p:grpSpPr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4A4CE39-A48A-415E-AAAC-C8D761A88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9151" y="3813401"/>
              <a:ext cx="727075" cy="727075"/>
            </a:xfrm>
            <a:custGeom>
              <a:avLst/>
              <a:gdLst>
                <a:gd name="connsiteX0" fmla="*/ 363538 w 727075"/>
                <a:gd name="connsiteY0" fmla="*/ 136525 h 727075"/>
                <a:gd name="connsiteX1" fmla="*/ 242888 w 727075"/>
                <a:gd name="connsiteY1" fmla="*/ 255831 h 727075"/>
                <a:gd name="connsiteX2" fmla="*/ 296510 w 727075"/>
                <a:gd name="connsiteY2" fmla="*/ 358567 h 727075"/>
                <a:gd name="connsiteX3" fmla="*/ 256294 w 727075"/>
                <a:gd name="connsiteY3" fmla="*/ 590550 h 727075"/>
                <a:gd name="connsiteX4" fmla="*/ 470783 w 727075"/>
                <a:gd name="connsiteY4" fmla="*/ 590550 h 727075"/>
                <a:gd name="connsiteX5" fmla="*/ 430566 w 727075"/>
                <a:gd name="connsiteY5" fmla="*/ 358567 h 727075"/>
                <a:gd name="connsiteX6" fmla="*/ 484188 w 727075"/>
                <a:gd name="connsiteY6" fmla="*/ 255831 h 727075"/>
                <a:gd name="connsiteX7" fmla="*/ 363538 w 727075"/>
                <a:gd name="connsiteY7" fmla="*/ 136525 h 727075"/>
                <a:gd name="connsiteX8" fmla="*/ 0 w 727075"/>
                <a:gd name="connsiteY8" fmla="*/ 0 h 727075"/>
                <a:gd name="connsiteX9" fmla="*/ 727075 w 727075"/>
                <a:gd name="connsiteY9" fmla="*/ 0 h 727075"/>
                <a:gd name="connsiteX10" fmla="*/ 727075 w 727075"/>
                <a:gd name="connsiteY10" fmla="*/ 727075 h 727075"/>
                <a:gd name="connsiteX11" fmla="*/ 0 w 727075"/>
                <a:gd name="connsiteY11" fmla="*/ 727075 h 7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27075" h="727075">
                  <a:moveTo>
                    <a:pt x="363538" y="136525"/>
                  </a:moveTo>
                  <a:cubicBezTo>
                    <a:pt x="296510" y="136525"/>
                    <a:pt x="242888" y="189550"/>
                    <a:pt x="242888" y="255831"/>
                  </a:cubicBezTo>
                  <a:cubicBezTo>
                    <a:pt x="242888" y="298914"/>
                    <a:pt x="262997" y="335368"/>
                    <a:pt x="296510" y="358567"/>
                  </a:cubicBezTo>
                  <a:cubicBezTo>
                    <a:pt x="296510" y="358567"/>
                    <a:pt x="296510" y="358567"/>
                    <a:pt x="256294" y="590550"/>
                  </a:cubicBezTo>
                  <a:cubicBezTo>
                    <a:pt x="256294" y="590550"/>
                    <a:pt x="256294" y="590550"/>
                    <a:pt x="470783" y="590550"/>
                  </a:cubicBezTo>
                  <a:cubicBezTo>
                    <a:pt x="470783" y="590550"/>
                    <a:pt x="470783" y="590550"/>
                    <a:pt x="430566" y="358567"/>
                  </a:cubicBezTo>
                  <a:cubicBezTo>
                    <a:pt x="464080" y="335368"/>
                    <a:pt x="484188" y="298914"/>
                    <a:pt x="484188" y="255831"/>
                  </a:cubicBezTo>
                  <a:cubicBezTo>
                    <a:pt x="484188" y="189550"/>
                    <a:pt x="430566" y="136525"/>
                    <a:pt x="363538" y="136525"/>
                  </a:cubicBezTo>
                  <a:close/>
                  <a:moveTo>
                    <a:pt x="0" y="0"/>
                  </a:moveTo>
                  <a:lnTo>
                    <a:pt x="727075" y="0"/>
                  </a:lnTo>
                  <a:lnTo>
                    <a:pt x="727075" y="727075"/>
                  </a:lnTo>
                  <a:lnTo>
                    <a:pt x="0" y="7270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27243CDA-DB7E-40F2-90C9-90FA7512A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8526" y="3418113"/>
              <a:ext cx="568325" cy="395288"/>
            </a:xfrm>
            <a:custGeom>
              <a:avLst/>
              <a:gdLst>
                <a:gd name="T0" fmla="*/ 36 w 170"/>
                <a:gd name="T1" fmla="*/ 0 h 119"/>
                <a:gd name="T2" fmla="*/ 134 w 170"/>
                <a:gd name="T3" fmla="*/ 0 h 119"/>
                <a:gd name="T4" fmla="*/ 170 w 170"/>
                <a:gd name="T5" fmla="*/ 37 h 119"/>
                <a:gd name="T6" fmla="*/ 170 w 170"/>
                <a:gd name="T7" fmla="*/ 119 h 119"/>
                <a:gd name="T8" fmla="*/ 140 w 170"/>
                <a:gd name="T9" fmla="*/ 119 h 119"/>
                <a:gd name="T10" fmla="*/ 140 w 170"/>
                <a:gd name="T11" fmla="*/ 49 h 119"/>
                <a:gd name="T12" fmla="*/ 121 w 170"/>
                <a:gd name="T13" fmla="*/ 31 h 119"/>
                <a:gd name="T14" fmla="*/ 49 w 170"/>
                <a:gd name="T15" fmla="*/ 31 h 119"/>
                <a:gd name="T16" fmla="*/ 30 w 170"/>
                <a:gd name="T17" fmla="*/ 49 h 119"/>
                <a:gd name="T18" fmla="*/ 30 w 170"/>
                <a:gd name="T19" fmla="*/ 119 h 119"/>
                <a:gd name="T20" fmla="*/ 0 w 170"/>
                <a:gd name="T21" fmla="*/ 119 h 119"/>
                <a:gd name="T22" fmla="*/ 0 w 170"/>
                <a:gd name="T23" fmla="*/ 37 h 119"/>
                <a:gd name="T24" fmla="*/ 36 w 170"/>
                <a:gd name="T2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0" h="119">
                  <a:moveTo>
                    <a:pt x="36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54" y="0"/>
                    <a:pt x="170" y="17"/>
                    <a:pt x="170" y="37"/>
                  </a:cubicBezTo>
                  <a:cubicBezTo>
                    <a:pt x="170" y="119"/>
                    <a:pt x="170" y="119"/>
                    <a:pt x="170" y="119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39"/>
                    <a:pt x="131" y="31"/>
                    <a:pt x="121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39" y="31"/>
                    <a:pt x="30" y="39"/>
                    <a:pt x="30" y="49"/>
                  </a:cubicBezTo>
                  <a:cubicBezTo>
                    <a:pt x="30" y="119"/>
                    <a:pt x="30" y="119"/>
                    <a:pt x="3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7"/>
                    <a:pt x="16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C717591-341F-4ABC-9CAF-F1E5B0B0E71F}"/>
              </a:ext>
            </a:extLst>
          </p:cNvPr>
          <p:cNvGrpSpPr/>
          <p:nvPr/>
        </p:nvGrpSpPr>
        <p:grpSpPr>
          <a:xfrm>
            <a:off x="8396094" y="4085753"/>
            <a:ext cx="2951357" cy="2031794"/>
            <a:chOff x="5854700" y="3636963"/>
            <a:chExt cx="2139951" cy="1473200"/>
          </a:xfrm>
        </p:grpSpPr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D809B4B5-951D-4F7C-A517-C915C1141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875" y="3875088"/>
              <a:ext cx="1476375" cy="973138"/>
            </a:xfrm>
            <a:custGeom>
              <a:avLst/>
              <a:gdLst>
                <a:gd name="T0" fmla="*/ 15 w 446"/>
                <a:gd name="T1" fmla="*/ 0 h 294"/>
                <a:gd name="T2" fmla="*/ 431 w 446"/>
                <a:gd name="T3" fmla="*/ 0 h 294"/>
                <a:gd name="T4" fmla="*/ 446 w 446"/>
                <a:gd name="T5" fmla="*/ 16 h 294"/>
                <a:gd name="T6" fmla="*/ 446 w 446"/>
                <a:gd name="T7" fmla="*/ 278 h 294"/>
                <a:gd name="T8" fmla="*/ 431 w 446"/>
                <a:gd name="T9" fmla="*/ 294 h 294"/>
                <a:gd name="T10" fmla="*/ 15 w 446"/>
                <a:gd name="T11" fmla="*/ 294 h 294"/>
                <a:gd name="T12" fmla="*/ 0 w 446"/>
                <a:gd name="T13" fmla="*/ 278 h 294"/>
                <a:gd name="T14" fmla="*/ 0 w 446"/>
                <a:gd name="T15" fmla="*/ 16 h 294"/>
                <a:gd name="T16" fmla="*/ 15 w 446"/>
                <a:gd name="T17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6" h="294">
                  <a:moveTo>
                    <a:pt x="15" y="0"/>
                  </a:moveTo>
                  <a:cubicBezTo>
                    <a:pt x="431" y="0"/>
                    <a:pt x="431" y="0"/>
                    <a:pt x="431" y="0"/>
                  </a:cubicBezTo>
                  <a:cubicBezTo>
                    <a:pt x="439" y="0"/>
                    <a:pt x="446" y="7"/>
                    <a:pt x="446" y="16"/>
                  </a:cubicBezTo>
                  <a:cubicBezTo>
                    <a:pt x="446" y="278"/>
                    <a:pt x="446" y="278"/>
                    <a:pt x="446" y="278"/>
                  </a:cubicBezTo>
                  <a:cubicBezTo>
                    <a:pt x="446" y="287"/>
                    <a:pt x="439" y="294"/>
                    <a:pt x="431" y="294"/>
                  </a:cubicBezTo>
                  <a:cubicBezTo>
                    <a:pt x="15" y="294"/>
                    <a:pt x="15" y="294"/>
                    <a:pt x="15" y="294"/>
                  </a:cubicBezTo>
                  <a:cubicBezTo>
                    <a:pt x="7" y="294"/>
                    <a:pt x="0" y="287"/>
                    <a:pt x="0" y="27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5" y="0"/>
                  </a:cubicBez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Rectangle 13">
              <a:extLst>
                <a:ext uri="{FF2B5EF4-FFF2-40B4-BE49-F238E27FC236}">
                  <a16:creationId xmlns:a16="http://schemas.microsoft.com/office/drawing/2014/main" id="{57471301-2EE3-4335-A8DB-107125C97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8075" y="3978276"/>
              <a:ext cx="1323975" cy="711200"/>
            </a:xfrm>
            <a:prstGeom prst="rect">
              <a:avLst/>
            </a:prstGeom>
            <a:solidFill>
              <a:srgbClr val="FFA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0223D58C-B05B-428F-A00A-68DCD211DA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1013" y="3908426"/>
              <a:ext cx="34925" cy="39688"/>
            </a:xfrm>
            <a:prstGeom prst="ellipse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DF0EEB93-C540-4F1F-B479-E3FB05224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6725" y="4732338"/>
              <a:ext cx="63500" cy="63500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57062847-B030-419A-BA0A-C0BFD583C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4848226"/>
              <a:ext cx="1990725" cy="166688"/>
            </a:xfrm>
            <a:custGeom>
              <a:avLst/>
              <a:gdLst>
                <a:gd name="T0" fmla="*/ 162 w 1254"/>
                <a:gd name="T1" fmla="*/ 0 h 105"/>
                <a:gd name="T2" fmla="*/ 1092 w 1254"/>
                <a:gd name="T3" fmla="*/ 0 h 105"/>
                <a:gd name="T4" fmla="*/ 1254 w 1254"/>
                <a:gd name="T5" fmla="*/ 105 h 105"/>
                <a:gd name="T6" fmla="*/ 0 w 1254"/>
                <a:gd name="T7" fmla="*/ 105 h 105"/>
                <a:gd name="T8" fmla="*/ 162 w 1254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4" h="105">
                  <a:moveTo>
                    <a:pt x="162" y="0"/>
                  </a:moveTo>
                  <a:lnTo>
                    <a:pt x="1092" y="0"/>
                  </a:lnTo>
                  <a:lnTo>
                    <a:pt x="1254" y="105"/>
                  </a:lnTo>
                  <a:lnTo>
                    <a:pt x="0" y="105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7F5ADFA7-D410-42FB-A9A9-9B8F50DD9C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5014913"/>
              <a:ext cx="1990725" cy="95250"/>
            </a:xfrm>
            <a:custGeom>
              <a:avLst/>
              <a:gdLst>
                <a:gd name="T0" fmla="*/ 0 w 602"/>
                <a:gd name="T1" fmla="*/ 0 h 29"/>
                <a:gd name="T2" fmla="*/ 602 w 602"/>
                <a:gd name="T3" fmla="*/ 0 h 29"/>
                <a:gd name="T4" fmla="*/ 602 w 602"/>
                <a:gd name="T5" fmla="*/ 18 h 29"/>
                <a:gd name="T6" fmla="*/ 591 w 602"/>
                <a:gd name="T7" fmla="*/ 29 h 29"/>
                <a:gd name="T8" fmla="*/ 11 w 602"/>
                <a:gd name="T9" fmla="*/ 29 h 29"/>
                <a:gd name="T10" fmla="*/ 0 w 602"/>
                <a:gd name="T11" fmla="*/ 18 h 29"/>
                <a:gd name="T12" fmla="*/ 0 w 602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2" h="29">
                  <a:moveTo>
                    <a:pt x="0" y="0"/>
                  </a:moveTo>
                  <a:cubicBezTo>
                    <a:pt x="602" y="0"/>
                    <a:pt x="602" y="0"/>
                    <a:pt x="602" y="0"/>
                  </a:cubicBezTo>
                  <a:cubicBezTo>
                    <a:pt x="602" y="18"/>
                    <a:pt x="602" y="18"/>
                    <a:pt x="602" y="18"/>
                  </a:cubicBezTo>
                  <a:cubicBezTo>
                    <a:pt x="602" y="24"/>
                    <a:pt x="597" y="29"/>
                    <a:pt x="59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5" y="29"/>
                    <a:pt x="0" y="24"/>
                    <a:pt x="0" y="1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18">
              <a:extLst>
                <a:ext uri="{FF2B5EF4-FFF2-40B4-BE49-F238E27FC236}">
                  <a16:creationId xmlns:a16="http://schemas.microsoft.com/office/drawing/2014/main" id="{FAFA19E5-3158-42BE-9575-A45409A9F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8450" y="5064126"/>
              <a:ext cx="403225" cy="26988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Rectangle 19">
              <a:extLst>
                <a:ext uri="{FF2B5EF4-FFF2-40B4-BE49-F238E27FC236}">
                  <a16:creationId xmlns:a16="http://schemas.microsoft.com/office/drawing/2014/main" id="{07E8F27D-6648-444E-948C-9EE1B83C08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4700" y="5014913"/>
              <a:ext cx="1990725" cy="28575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B2DD5FD8-8E42-4C99-8565-8BB72C41D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6938" y="4875213"/>
              <a:ext cx="1746250" cy="112713"/>
            </a:xfrm>
            <a:custGeom>
              <a:avLst/>
              <a:gdLst>
                <a:gd name="T0" fmla="*/ 108 w 1100"/>
                <a:gd name="T1" fmla="*/ 0 h 71"/>
                <a:gd name="T2" fmla="*/ 992 w 1100"/>
                <a:gd name="T3" fmla="*/ 0 h 71"/>
                <a:gd name="T4" fmla="*/ 1100 w 1100"/>
                <a:gd name="T5" fmla="*/ 71 h 71"/>
                <a:gd name="T6" fmla="*/ 0 w 1100"/>
                <a:gd name="T7" fmla="*/ 71 h 71"/>
                <a:gd name="T8" fmla="*/ 108 w 1100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0" h="71">
                  <a:moveTo>
                    <a:pt x="108" y="0"/>
                  </a:moveTo>
                  <a:lnTo>
                    <a:pt x="992" y="0"/>
                  </a:lnTo>
                  <a:lnTo>
                    <a:pt x="1100" y="71"/>
                  </a:lnTo>
                  <a:lnTo>
                    <a:pt x="0" y="71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Rectangle 21">
              <a:extLst>
                <a:ext uri="{FF2B5EF4-FFF2-40B4-BE49-F238E27FC236}">
                  <a16:creationId xmlns:a16="http://schemas.microsoft.com/office/drawing/2014/main" id="{00C7BAF7-73AE-4382-AE58-62192515F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7363" y="4862513"/>
              <a:ext cx="19050" cy="134938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FAED177-BDA9-489C-AAEA-8301D5CA2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338" y="4862513"/>
              <a:ext cx="50800" cy="138113"/>
            </a:xfrm>
            <a:custGeom>
              <a:avLst/>
              <a:gdLst>
                <a:gd name="T0" fmla="*/ 11 w 32"/>
                <a:gd name="T1" fmla="*/ 0 h 87"/>
                <a:gd name="T2" fmla="*/ 32 w 32"/>
                <a:gd name="T3" fmla="*/ 83 h 87"/>
                <a:gd name="T4" fmla="*/ 21 w 32"/>
                <a:gd name="T5" fmla="*/ 87 h 87"/>
                <a:gd name="T6" fmla="*/ 0 w 32"/>
                <a:gd name="T7" fmla="*/ 2 h 87"/>
                <a:gd name="T8" fmla="*/ 11 w 32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87">
                  <a:moveTo>
                    <a:pt x="11" y="0"/>
                  </a:moveTo>
                  <a:lnTo>
                    <a:pt x="32" y="83"/>
                  </a:lnTo>
                  <a:lnTo>
                    <a:pt x="21" y="87"/>
                  </a:lnTo>
                  <a:lnTo>
                    <a:pt x="0" y="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32D78C7D-311B-4779-AEB9-06B95E015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8200" y="4859338"/>
              <a:ext cx="85725" cy="141288"/>
            </a:xfrm>
            <a:custGeom>
              <a:avLst/>
              <a:gdLst>
                <a:gd name="T0" fmla="*/ 10 w 54"/>
                <a:gd name="T1" fmla="*/ 0 h 89"/>
                <a:gd name="T2" fmla="*/ 54 w 54"/>
                <a:gd name="T3" fmla="*/ 85 h 89"/>
                <a:gd name="T4" fmla="*/ 41 w 54"/>
                <a:gd name="T5" fmla="*/ 89 h 89"/>
                <a:gd name="T6" fmla="*/ 0 w 54"/>
                <a:gd name="T7" fmla="*/ 6 h 89"/>
                <a:gd name="T8" fmla="*/ 10 w 54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89">
                  <a:moveTo>
                    <a:pt x="10" y="0"/>
                  </a:moveTo>
                  <a:lnTo>
                    <a:pt x="54" y="85"/>
                  </a:lnTo>
                  <a:lnTo>
                    <a:pt x="41" y="89"/>
                  </a:lnTo>
                  <a:lnTo>
                    <a:pt x="0" y="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1505D311-6400-46EC-8384-0FE66E0A2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6475" y="4859338"/>
              <a:ext cx="122238" cy="144463"/>
            </a:xfrm>
            <a:custGeom>
              <a:avLst/>
              <a:gdLst>
                <a:gd name="T0" fmla="*/ 10 w 77"/>
                <a:gd name="T1" fmla="*/ 0 h 91"/>
                <a:gd name="T2" fmla="*/ 77 w 77"/>
                <a:gd name="T3" fmla="*/ 83 h 91"/>
                <a:gd name="T4" fmla="*/ 66 w 77"/>
                <a:gd name="T5" fmla="*/ 91 h 91"/>
                <a:gd name="T6" fmla="*/ 0 w 77"/>
                <a:gd name="T7" fmla="*/ 6 h 91"/>
                <a:gd name="T8" fmla="*/ 10 w 77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91">
                  <a:moveTo>
                    <a:pt x="10" y="0"/>
                  </a:moveTo>
                  <a:lnTo>
                    <a:pt x="77" y="83"/>
                  </a:lnTo>
                  <a:lnTo>
                    <a:pt x="66" y="91"/>
                  </a:lnTo>
                  <a:lnTo>
                    <a:pt x="0" y="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89774208-BE68-4955-8D8C-8D4524A747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6313" y="4894263"/>
              <a:ext cx="1581150" cy="17463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69FF181F-8F14-4620-A4A4-39D83C888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4638" y="4862513"/>
              <a:ext cx="53975" cy="138113"/>
            </a:xfrm>
            <a:custGeom>
              <a:avLst/>
              <a:gdLst>
                <a:gd name="T0" fmla="*/ 34 w 34"/>
                <a:gd name="T1" fmla="*/ 2 h 87"/>
                <a:gd name="T2" fmla="*/ 11 w 34"/>
                <a:gd name="T3" fmla="*/ 87 h 87"/>
                <a:gd name="T4" fmla="*/ 0 w 34"/>
                <a:gd name="T5" fmla="*/ 83 h 87"/>
                <a:gd name="T6" fmla="*/ 21 w 34"/>
                <a:gd name="T7" fmla="*/ 0 h 87"/>
                <a:gd name="T8" fmla="*/ 34 w 34"/>
                <a:gd name="T9" fmla="*/ 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87">
                  <a:moveTo>
                    <a:pt x="34" y="2"/>
                  </a:moveTo>
                  <a:lnTo>
                    <a:pt x="11" y="87"/>
                  </a:lnTo>
                  <a:lnTo>
                    <a:pt x="0" y="83"/>
                  </a:lnTo>
                  <a:lnTo>
                    <a:pt x="21" y="0"/>
                  </a:lnTo>
                  <a:lnTo>
                    <a:pt x="34" y="2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5F750C37-6BA5-4222-B84F-2A18F8522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3025" y="4859338"/>
              <a:ext cx="82550" cy="141288"/>
            </a:xfrm>
            <a:custGeom>
              <a:avLst/>
              <a:gdLst>
                <a:gd name="T0" fmla="*/ 52 w 52"/>
                <a:gd name="T1" fmla="*/ 6 h 89"/>
                <a:gd name="T2" fmla="*/ 11 w 52"/>
                <a:gd name="T3" fmla="*/ 89 h 89"/>
                <a:gd name="T4" fmla="*/ 0 w 52"/>
                <a:gd name="T5" fmla="*/ 85 h 89"/>
                <a:gd name="T6" fmla="*/ 42 w 52"/>
                <a:gd name="T7" fmla="*/ 0 h 89"/>
                <a:gd name="T8" fmla="*/ 52 w 52"/>
                <a:gd name="T9" fmla="*/ 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89">
                  <a:moveTo>
                    <a:pt x="52" y="6"/>
                  </a:moveTo>
                  <a:lnTo>
                    <a:pt x="11" y="89"/>
                  </a:lnTo>
                  <a:lnTo>
                    <a:pt x="0" y="85"/>
                  </a:lnTo>
                  <a:lnTo>
                    <a:pt x="42" y="0"/>
                  </a:lnTo>
                  <a:lnTo>
                    <a:pt x="52" y="6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46C66063-EA98-45C5-9CA6-021CC68C0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5063" y="4859338"/>
              <a:ext cx="122238" cy="144463"/>
            </a:xfrm>
            <a:custGeom>
              <a:avLst/>
              <a:gdLst>
                <a:gd name="T0" fmla="*/ 77 w 77"/>
                <a:gd name="T1" fmla="*/ 6 h 91"/>
                <a:gd name="T2" fmla="*/ 10 w 77"/>
                <a:gd name="T3" fmla="*/ 91 h 91"/>
                <a:gd name="T4" fmla="*/ 0 w 77"/>
                <a:gd name="T5" fmla="*/ 83 h 91"/>
                <a:gd name="T6" fmla="*/ 67 w 77"/>
                <a:gd name="T7" fmla="*/ 0 h 91"/>
                <a:gd name="T8" fmla="*/ 77 w 77"/>
                <a:gd name="T9" fmla="*/ 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91">
                  <a:moveTo>
                    <a:pt x="77" y="6"/>
                  </a:moveTo>
                  <a:lnTo>
                    <a:pt x="10" y="91"/>
                  </a:lnTo>
                  <a:lnTo>
                    <a:pt x="0" y="83"/>
                  </a:lnTo>
                  <a:lnTo>
                    <a:pt x="67" y="0"/>
                  </a:lnTo>
                  <a:lnTo>
                    <a:pt x="77" y="6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8A9B5229-D785-41BD-B13A-01C9C5BF44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0750" y="4941888"/>
              <a:ext cx="1719263" cy="15875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0">
              <a:extLst>
                <a:ext uri="{FF2B5EF4-FFF2-40B4-BE49-F238E27FC236}">
                  <a16:creationId xmlns:a16="http://schemas.microsoft.com/office/drawing/2014/main" id="{56FE68DF-7B9E-4F6F-AEDC-487B55394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7938" y="4084638"/>
              <a:ext cx="309563" cy="271463"/>
            </a:xfrm>
            <a:custGeom>
              <a:avLst/>
              <a:gdLst>
                <a:gd name="T0" fmla="*/ 47 w 94"/>
                <a:gd name="T1" fmla="*/ 0 h 82"/>
                <a:gd name="T2" fmla="*/ 47 w 94"/>
                <a:gd name="T3" fmla="*/ 82 h 82"/>
                <a:gd name="T4" fmla="*/ 47 w 94"/>
                <a:gd name="T5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82">
                  <a:moveTo>
                    <a:pt x="47" y="0"/>
                  </a:moveTo>
                  <a:cubicBezTo>
                    <a:pt x="94" y="0"/>
                    <a:pt x="88" y="82"/>
                    <a:pt x="47" y="82"/>
                  </a:cubicBezTo>
                  <a:cubicBezTo>
                    <a:pt x="7" y="82"/>
                    <a:pt x="0" y="0"/>
                    <a:pt x="47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9D856613-4D3D-42CC-9D4A-950A41EB9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0625" y="4341813"/>
              <a:ext cx="487363" cy="241300"/>
            </a:xfrm>
            <a:custGeom>
              <a:avLst/>
              <a:gdLst>
                <a:gd name="T0" fmla="*/ 99 w 147"/>
                <a:gd name="T1" fmla="*/ 0 h 73"/>
                <a:gd name="T2" fmla="*/ 147 w 147"/>
                <a:gd name="T3" fmla="*/ 73 h 73"/>
                <a:gd name="T4" fmla="*/ 0 w 147"/>
                <a:gd name="T5" fmla="*/ 73 h 73"/>
                <a:gd name="T6" fmla="*/ 47 w 147"/>
                <a:gd name="T7" fmla="*/ 0 h 73"/>
                <a:gd name="T8" fmla="*/ 73 w 147"/>
                <a:gd name="T9" fmla="*/ 12 h 73"/>
                <a:gd name="T10" fmla="*/ 99 w 147"/>
                <a:gd name="T1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" h="73">
                  <a:moveTo>
                    <a:pt x="99" y="0"/>
                  </a:moveTo>
                  <a:cubicBezTo>
                    <a:pt x="128" y="11"/>
                    <a:pt x="143" y="39"/>
                    <a:pt x="147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3" y="39"/>
                    <a:pt x="18" y="11"/>
                    <a:pt x="47" y="0"/>
                  </a:cubicBezTo>
                  <a:cubicBezTo>
                    <a:pt x="54" y="8"/>
                    <a:pt x="63" y="12"/>
                    <a:pt x="73" y="12"/>
                  </a:cubicBezTo>
                  <a:cubicBezTo>
                    <a:pt x="84" y="12"/>
                    <a:pt x="92" y="8"/>
                    <a:pt x="99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id="{FE646B3D-A26D-46E8-A1AF-F150EC7A7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475163"/>
              <a:ext cx="581025" cy="107950"/>
            </a:xfrm>
            <a:custGeom>
              <a:avLst/>
              <a:gdLst>
                <a:gd name="T0" fmla="*/ 4 w 176"/>
                <a:gd name="T1" fmla="*/ 0 h 33"/>
                <a:gd name="T2" fmla="*/ 172 w 176"/>
                <a:gd name="T3" fmla="*/ 0 h 33"/>
                <a:gd name="T4" fmla="*/ 176 w 176"/>
                <a:gd name="T5" fmla="*/ 4 h 33"/>
                <a:gd name="T6" fmla="*/ 176 w 176"/>
                <a:gd name="T7" fmla="*/ 29 h 33"/>
                <a:gd name="T8" fmla="*/ 172 w 176"/>
                <a:gd name="T9" fmla="*/ 33 h 33"/>
                <a:gd name="T10" fmla="*/ 4 w 176"/>
                <a:gd name="T11" fmla="*/ 33 h 33"/>
                <a:gd name="T12" fmla="*/ 0 w 176"/>
                <a:gd name="T13" fmla="*/ 29 h 33"/>
                <a:gd name="T14" fmla="*/ 0 w 176"/>
                <a:gd name="T15" fmla="*/ 4 h 33"/>
                <a:gd name="T16" fmla="*/ 4 w 176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33">
                  <a:moveTo>
                    <a:pt x="4" y="0"/>
                  </a:moveTo>
                  <a:cubicBezTo>
                    <a:pt x="172" y="0"/>
                    <a:pt x="172" y="0"/>
                    <a:pt x="172" y="0"/>
                  </a:cubicBezTo>
                  <a:cubicBezTo>
                    <a:pt x="174" y="0"/>
                    <a:pt x="176" y="2"/>
                    <a:pt x="176" y="4"/>
                  </a:cubicBezTo>
                  <a:cubicBezTo>
                    <a:pt x="176" y="29"/>
                    <a:pt x="176" y="29"/>
                    <a:pt x="176" y="29"/>
                  </a:cubicBezTo>
                  <a:cubicBezTo>
                    <a:pt x="176" y="31"/>
                    <a:pt x="174" y="33"/>
                    <a:pt x="172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1"/>
                    <a:pt x="0" y="29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3">
              <a:extLst>
                <a:ext uri="{FF2B5EF4-FFF2-40B4-BE49-F238E27FC236}">
                  <a16:creationId xmlns:a16="http://schemas.microsoft.com/office/drawing/2014/main" id="{32AC2D62-D4A2-4B20-B89A-383507CC8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402138"/>
              <a:ext cx="223838" cy="42863"/>
            </a:xfrm>
            <a:custGeom>
              <a:avLst/>
              <a:gdLst>
                <a:gd name="T0" fmla="*/ 2 w 68"/>
                <a:gd name="T1" fmla="*/ 0 h 13"/>
                <a:gd name="T2" fmla="*/ 67 w 68"/>
                <a:gd name="T3" fmla="*/ 0 h 13"/>
                <a:gd name="T4" fmla="*/ 68 w 68"/>
                <a:gd name="T5" fmla="*/ 1 h 13"/>
                <a:gd name="T6" fmla="*/ 68 w 68"/>
                <a:gd name="T7" fmla="*/ 11 h 13"/>
                <a:gd name="T8" fmla="*/ 67 w 68"/>
                <a:gd name="T9" fmla="*/ 13 h 13"/>
                <a:gd name="T10" fmla="*/ 2 w 68"/>
                <a:gd name="T11" fmla="*/ 13 h 13"/>
                <a:gd name="T12" fmla="*/ 0 w 68"/>
                <a:gd name="T13" fmla="*/ 11 h 13"/>
                <a:gd name="T14" fmla="*/ 0 w 68"/>
                <a:gd name="T15" fmla="*/ 1 h 13"/>
                <a:gd name="T16" fmla="*/ 2 w 68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13">
                  <a:moveTo>
                    <a:pt x="2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68" y="0"/>
                    <a:pt x="68" y="1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12"/>
                    <a:pt x="68" y="13"/>
                    <a:pt x="67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0" y="12"/>
                    <a:pt x="0" y="1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4">
              <a:extLst>
                <a:ext uri="{FF2B5EF4-FFF2-40B4-BE49-F238E27FC236}">
                  <a16:creationId xmlns:a16="http://schemas.microsoft.com/office/drawing/2014/main" id="{388E808F-CE9F-4041-BD8B-DB9A430DF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232276"/>
              <a:ext cx="581025" cy="109538"/>
            </a:xfrm>
            <a:custGeom>
              <a:avLst/>
              <a:gdLst>
                <a:gd name="T0" fmla="*/ 4 w 176"/>
                <a:gd name="T1" fmla="*/ 0 h 33"/>
                <a:gd name="T2" fmla="*/ 172 w 176"/>
                <a:gd name="T3" fmla="*/ 0 h 33"/>
                <a:gd name="T4" fmla="*/ 176 w 176"/>
                <a:gd name="T5" fmla="*/ 3 h 33"/>
                <a:gd name="T6" fmla="*/ 176 w 176"/>
                <a:gd name="T7" fmla="*/ 29 h 33"/>
                <a:gd name="T8" fmla="*/ 172 w 176"/>
                <a:gd name="T9" fmla="*/ 33 h 33"/>
                <a:gd name="T10" fmla="*/ 4 w 176"/>
                <a:gd name="T11" fmla="*/ 33 h 33"/>
                <a:gd name="T12" fmla="*/ 0 w 176"/>
                <a:gd name="T13" fmla="*/ 29 h 33"/>
                <a:gd name="T14" fmla="*/ 0 w 176"/>
                <a:gd name="T15" fmla="*/ 3 h 33"/>
                <a:gd name="T16" fmla="*/ 4 w 176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33">
                  <a:moveTo>
                    <a:pt x="4" y="0"/>
                  </a:moveTo>
                  <a:cubicBezTo>
                    <a:pt x="172" y="0"/>
                    <a:pt x="172" y="0"/>
                    <a:pt x="172" y="0"/>
                  </a:cubicBezTo>
                  <a:cubicBezTo>
                    <a:pt x="174" y="0"/>
                    <a:pt x="176" y="1"/>
                    <a:pt x="176" y="3"/>
                  </a:cubicBezTo>
                  <a:cubicBezTo>
                    <a:pt x="176" y="29"/>
                    <a:pt x="176" y="29"/>
                    <a:pt x="176" y="29"/>
                  </a:cubicBezTo>
                  <a:cubicBezTo>
                    <a:pt x="176" y="31"/>
                    <a:pt x="174" y="33"/>
                    <a:pt x="172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1"/>
                    <a:pt x="0" y="29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5">
              <a:extLst>
                <a:ext uri="{FF2B5EF4-FFF2-40B4-BE49-F238E27FC236}">
                  <a16:creationId xmlns:a16="http://schemas.microsoft.com/office/drawing/2014/main" id="{C534581C-CC86-49D6-9DCB-AECF773DB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160838"/>
              <a:ext cx="223838" cy="39688"/>
            </a:xfrm>
            <a:custGeom>
              <a:avLst/>
              <a:gdLst>
                <a:gd name="T0" fmla="*/ 2 w 68"/>
                <a:gd name="T1" fmla="*/ 0 h 12"/>
                <a:gd name="T2" fmla="*/ 67 w 68"/>
                <a:gd name="T3" fmla="*/ 0 h 12"/>
                <a:gd name="T4" fmla="*/ 68 w 68"/>
                <a:gd name="T5" fmla="*/ 1 h 12"/>
                <a:gd name="T6" fmla="*/ 68 w 68"/>
                <a:gd name="T7" fmla="*/ 11 h 12"/>
                <a:gd name="T8" fmla="*/ 67 w 68"/>
                <a:gd name="T9" fmla="*/ 12 h 12"/>
                <a:gd name="T10" fmla="*/ 2 w 68"/>
                <a:gd name="T11" fmla="*/ 12 h 12"/>
                <a:gd name="T12" fmla="*/ 0 w 68"/>
                <a:gd name="T13" fmla="*/ 11 h 12"/>
                <a:gd name="T14" fmla="*/ 0 w 68"/>
                <a:gd name="T15" fmla="*/ 1 h 12"/>
                <a:gd name="T16" fmla="*/ 2 w 68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12">
                  <a:moveTo>
                    <a:pt x="2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68" y="0"/>
                    <a:pt x="68" y="1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12"/>
                    <a:pt x="68" y="12"/>
                    <a:pt x="67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6">
              <a:extLst>
                <a:ext uri="{FF2B5EF4-FFF2-40B4-BE49-F238E27FC236}">
                  <a16:creationId xmlns:a16="http://schemas.microsoft.com/office/drawing/2014/main" id="{D752C793-FBB2-4C74-85C1-8BE555764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7263" y="3636963"/>
              <a:ext cx="687388" cy="436563"/>
            </a:xfrm>
            <a:custGeom>
              <a:avLst/>
              <a:gdLst>
                <a:gd name="T0" fmla="*/ 7 w 208"/>
                <a:gd name="T1" fmla="*/ 0 h 132"/>
                <a:gd name="T2" fmla="*/ 201 w 208"/>
                <a:gd name="T3" fmla="*/ 0 h 132"/>
                <a:gd name="T4" fmla="*/ 208 w 208"/>
                <a:gd name="T5" fmla="*/ 7 h 132"/>
                <a:gd name="T6" fmla="*/ 208 w 208"/>
                <a:gd name="T7" fmla="*/ 125 h 132"/>
                <a:gd name="T8" fmla="*/ 201 w 208"/>
                <a:gd name="T9" fmla="*/ 132 h 132"/>
                <a:gd name="T10" fmla="*/ 7 w 208"/>
                <a:gd name="T11" fmla="*/ 132 h 132"/>
                <a:gd name="T12" fmla="*/ 0 w 208"/>
                <a:gd name="T13" fmla="*/ 125 h 132"/>
                <a:gd name="T14" fmla="*/ 0 w 208"/>
                <a:gd name="T15" fmla="*/ 7 h 132"/>
                <a:gd name="T16" fmla="*/ 7 w 208"/>
                <a:gd name="T1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132">
                  <a:moveTo>
                    <a:pt x="7" y="0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204" y="0"/>
                    <a:pt x="208" y="3"/>
                    <a:pt x="208" y="7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8" y="129"/>
                    <a:pt x="204" y="132"/>
                    <a:pt x="201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3" y="132"/>
                    <a:pt x="0" y="129"/>
                    <a:pt x="0" y="12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FC6E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Rectangle 37">
              <a:extLst>
                <a:ext uri="{FF2B5EF4-FFF2-40B4-BE49-F238E27FC236}">
                  <a16:creationId xmlns:a16="http://schemas.microsoft.com/office/drawing/2014/main" id="{39AFE155-AC7D-468B-9993-7B2CE8B214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7263" y="3941763"/>
              <a:ext cx="687388" cy="82550"/>
            </a:xfrm>
            <a:prstGeom prst="rect">
              <a:avLst/>
            </a:prstGeom>
            <a:solidFill>
              <a:srgbClr val="FFC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8">
              <a:extLst>
                <a:ext uri="{FF2B5EF4-FFF2-40B4-BE49-F238E27FC236}">
                  <a16:creationId xmlns:a16="http://schemas.microsoft.com/office/drawing/2014/main" id="{5A87E787-6197-42F2-932E-F5DE1AA20A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0125" y="3676651"/>
              <a:ext cx="155575" cy="112713"/>
            </a:xfrm>
            <a:custGeom>
              <a:avLst/>
              <a:gdLst>
                <a:gd name="T0" fmla="*/ 4 w 47"/>
                <a:gd name="T1" fmla="*/ 0 h 34"/>
                <a:gd name="T2" fmla="*/ 43 w 47"/>
                <a:gd name="T3" fmla="*/ 0 h 34"/>
                <a:gd name="T4" fmla="*/ 47 w 47"/>
                <a:gd name="T5" fmla="*/ 4 h 34"/>
                <a:gd name="T6" fmla="*/ 47 w 47"/>
                <a:gd name="T7" fmla="*/ 30 h 34"/>
                <a:gd name="T8" fmla="*/ 43 w 47"/>
                <a:gd name="T9" fmla="*/ 34 h 34"/>
                <a:gd name="T10" fmla="*/ 4 w 47"/>
                <a:gd name="T11" fmla="*/ 34 h 34"/>
                <a:gd name="T12" fmla="*/ 0 w 47"/>
                <a:gd name="T13" fmla="*/ 30 h 34"/>
                <a:gd name="T14" fmla="*/ 0 w 47"/>
                <a:gd name="T15" fmla="*/ 4 h 34"/>
                <a:gd name="T16" fmla="*/ 4 w 47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34">
                  <a:moveTo>
                    <a:pt x="4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5" y="0"/>
                    <a:pt x="47" y="2"/>
                    <a:pt x="47" y="4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32"/>
                    <a:pt x="45" y="34"/>
                    <a:pt x="4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2" y="34"/>
                    <a:pt x="0" y="32"/>
                    <a:pt x="0" y="3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C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solidFill>
          <a:srgbClr val="0E37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6345382" y="1674864"/>
            <a:ext cx="4841428" cy="655784"/>
          </a:xfrm>
        </p:spPr>
        <p:txBody>
          <a:bodyPr anchor="ctr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6345382" y="2613105"/>
            <a:ext cx="484142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345382" y="2928739"/>
            <a:ext cx="484142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pic>
        <p:nvPicPr>
          <p:cNvPr id="6" name="图形 5">
            <a:extLst>
              <a:ext uri="{FF2B5EF4-FFF2-40B4-BE49-F238E27FC236}">
                <a16:creationId xmlns:a16="http://schemas.microsoft.com/office/drawing/2014/main" id="{CFE5D55A-58D5-471F-A526-50671CBF6A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9925" y="742373"/>
            <a:ext cx="5567363" cy="466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2426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6355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95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2019/7/10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08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7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0975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1682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799235" y="1367073"/>
            <a:ext cx="4973493" cy="1318933"/>
          </a:xfrm>
        </p:spPr>
        <p:txBody>
          <a:bodyPr>
            <a:normAutofit/>
          </a:bodyPr>
          <a:lstStyle/>
          <a:p>
            <a:r>
              <a:rPr lang="en-HK" altLang="zh-CN" dirty="0" err="1">
                <a:solidFill>
                  <a:schemeClr val="bg1"/>
                </a:solidFill>
              </a:rPr>
              <a:t>Tra</a:t>
            </a:r>
            <a:r>
              <a:rPr lang="en-US" altLang="zh-CN" dirty="0" err="1">
                <a:solidFill>
                  <a:schemeClr val="bg1"/>
                </a:solidFill>
              </a:rPr>
              <a:t>veling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Route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Generation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System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799235" y="3364825"/>
            <a:ext cx="4973493" cy="248371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Zhang</a:t>
            </a:r>
            <a:r>
              <a:rPr lang="zh-CN" altLang="en-US" dirty="0"/>
              <a:t> </a:t>
            </a:r>
            <a:r>
              <a:rPr lang="en-US" altLang="zh-CN" dirty="0"/>
              <a:t>Yong,</a:t>
            </a:r>
            <a:r>
              <a:rPr lang="zh-CN" altLang="en-US" dirty="0"/>
              <a:t> </a:t>
            </a:r>
            <a:r>
              <a:rPr lang="en-US" altLang="zh-CN" dirty="0"/>
              <a:t>Li</a:t>
            </a:r>
            <a:r>
              <a:rPr lang="zh-CN" altLang="en-US" dirty="0"/>
              <a:t> </a:t>
            </a:r>
            <a:r>
              <a:rPr lang="en-US" altLang="zh-CN" dirty="0" err="1"/>
              <a:t>Zhihui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Liu</a:t>
            </a:r>
            <a:r>
              <a:rPr lang="zh-CN" altLang="en-US" dirty="0"/>
              <a:t> </a:t>
            </a:r>
            <a:r>
              <a:rPr lang="en-US" altLang="zh-CN" dirty="0" err="1"/>
              <a:t>Ziyi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799235" y="3616227"/>
            <a:ext cx="4973493" cy="248371"/>
          </a:xfrm>
        </p:spPr>
        <p:txBody>
          <a:bodyPr>
            <a:normAutofit lnSpcReduction="10000"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10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July,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2019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304325D-B130-4DBF-8960-598BC3CC0169}"/>
              </a:ext>
            </a:extLst>
          </p:cNvPr>
          <p:cNvCxnSpPr>
            <a:cxnSpLocks/>
          </p:cNvCxnSpPr>
          <p:nvPr/>
        </p:nvCxnSpPr>
        <p:spPr>
          <a:xfrm>
            <a:off x="669925" y="1563788"/>
            <a:ext cx="0" cy="2157186"/>
          </a:xfrm>
          <a:prstGeom prst="line">
            <a:avLst/>
          </a:prstGeom>
          <a:ln>
            <a:solidFill>
              <a:srgbClr val="4BA6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7445AB03-E011-6C44-8217-82AB12339B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Status</a:t>
            </a:r>
            <a:r>
              <a:rPr lang="zh-CN" altLang="en-US" dirty="0"/>
              <a:t> </a:t>
            </a:r>
            <a:r>
              <a:rPr lang="en-US" altLang="zh-CN" dirty="0"/>
              <a:t>Presentation</a:t>
            </a:r>
            <a:r>
              <a:rPr lang="zh-CN" altLang="en-US" dirty="0"/>
              <a:t> </a:t>
            </a:r>
            <a:r>
              <a:rPr lang="en-US" altLang="zh-CN" dirty="0"/>
              <a:t>IV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074C5F-7B1B-A546-9BC0-DC1C399FC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7F70C1-CA12-1B46-A961-F6CDDD8D6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10</a:t>
            </a:fld>
            <a:endParaRPr lang="zh-CN" altLang="en-US"/>
          </a:p>
        </p:txBody>
      </p:sp>
      <p:pic>
        <p:nvPicPr>
          <p:cNvPr id="6" name="Online Media 5" descr="record4.mp4">
            <a:hlinkClick r:id="" action="ppaction://media"/>
            <a:extLst>
              <a:ext uri="{FF2B5EF4-FFF2-40B4-BE49-F238E27FC236}">
                <a16:creationId xmlns:a16="http://schemas.microsoft.com/office/drawing/2014/main" id="{9542EA61-10B4-0E42-98E5-D9FE854D39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777" y="230978"/>
            <a:ext cx="11544445" cy="639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844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86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0a9d799b-00ea-4202-9c24-ac160e2c162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8556E1A-27A8-4839-9610-E6B6F25E4A0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14322" y="0"/>
            <a:ext cx="10763356" cy="6143625"/>
            <a:chOff x="714322" y="0"/>
            <a:chExt cx="10763356" cy="6143625"/>
          </a:xfrm>
        </p:grpSpPr>
        <p:grpSp>
          <p:nvGrpSpPr>
            <p:cNvPr id="3" name="iŝ1îḋè">
              <a:extLst>
                <a:ext uri="{FF2B5EF4-FFF2-40B4-BE49-F238E27FC236}">
                  <a16:creationId xmlns:a16="http://schemas.microsoft.com/office/drawing/2014/main" id="{9CBA04C3-D218-48C0-BD42-6D4D7C3C6277}"/>
                </a:ext>
              </a:extLst>
            </p:cNvPr>
            <p:cNvGrpSpPr/>
            <p:nvPr/>
          </p:nvGrpSpPr>
          <p:grpSpPr>
            <a:xfrm>
              <a:off x="2209076" y="0"/>
              <a:ext cx="7773850" cy="2761751"/>
              <a:chOff x="803412" y="0"/>
              <a:chExt cx="7773848" cy="2761750"/>
            </a:xfrm>
          </p:grpSpPr>
          <p:sp>
            <p:nvSpPr>
              <p:cNvPr id="32" name="ïşlíḍè">
                <a:extLst>
                  <a:ext uri="{FF2B5EF4-FFF2-40B4-BE49-F238E27FC236}">
                    <a16:creationId xmlns:a16="http://schemas.microsoft.com/office/drawing/2014/main" id="{73836525-3878-4232-A1B2-CA3CB0BE111D}"/>
                  </a:ext>
                </a:extLst>
              </p:cNvPr>
              <p:cNvSpPr/>
              <p:nvPr/>
            </p:nvSpPr>
            <p:spPr bwMode="auto">
              <a:xfrm>
                <a:off x="3530190" y="5172"/>
                <a:ext cx="5047070" cy="1940094"/>
              </a:xfrm>
              <a:prstGeom prst="parallelogram">
                <a:avLst>
                  <a:gd name="adj" fmla="val 140753"/>
                </a:avLst>
              </a:prstGeom>
              <a:solidFill>
                <a:schemeClr val="tx2">
                  <a:lumMod val="20000"/>
                  <a:lumOff val="80000"/>
                </a:schemeClr>
              </a:solidFill>
              <a:ln w="19050">
                <a:solidFill>
                  <a:schemeClr val="bg1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śḻïḋè">
                <a:extLst>
                  <a:ext uri="{FF2B5EF4-FFF2-40B4-BE49-F238E27FC236}">
                    <a16:creationId xmlns:a16="http://schemas.microsoft.com/office/drawing/2014/main" id="{4EAF2813-5B34-4D99-93A0-58F698933C8E}"/>
                  </a:ext>
                </a:extLst>
              </p:cNvPr>
              <p:cNvSpPr/>
              <p:nvPr/>
            </p:nvSpPr>
            <p:spPr bwMode="auto">
              <a:xfrm flipH="1">
                <a:off x="803412" y="0"/>
                <a:ext cx="5047070" cy="2761750"/>
              </a:xfrm>
              <a:custGeom>
                <a:avLst/>
                <a:gdLst>
                  <a:gd name="connsiteX0" fmla="*/ 5047070 w 5047070"/>
                  <a:gd name="connsiteY0" fmla="*/ 0 h 2761750"/>
                  <a:gd name="connsiteX1" fmla="*/ 2730741 w 5047070"/>
                  <a:gd name="connsiteY1" fmla="*/ 0 h 2761750"/>
                  <a:gd name="connsiteX2" fmla="*/ 0 w 5047070"/>
                  <a:gd name="connsiteY2" fmla="*/ 1940094 h 2761750"/>
                  <a:gd name="connsiteX3" fmla="*/ 1156506 w 5047070"/>
                  <a:gd name="connsiteY3" fmla="*/ 2761750 h 2761750"/>
                  <a:gd name="connsiteX4" fmla="*/ 2313012 w 5047070"/>
                  <a:gd name="connsiteY4" fmla="*/ 1940094 h 2761750"/>
                  <a:gd name="connsiteX5" fmla="*/ 2316329 w 5047070"/>
                  <a:gd name="connsiteY5" fmla="*/ 1940094 h 2761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047070" h="2761750">
                    <a:moveTo>
                      <a:pt x="5047070" y="0"/>
                    </a:moveTo>
                    <a:lnTo>
                      <a:pt x="2730741" y="0"/>
                    </a:lnTo>
                    <a:lnTo>
                      <a:pt x="0" y="1940094"/>
                    </a:lnTo>
                    <a:lnTo>
                      <a:pt x="1156506" y="2761750"/>
                    </a:lnTo>
                    <a:lnTo>
                      <a:pt x="2313012" y="1940094"/>
                    </a:lnTo>
                    <a:lnTo>
                      <a:pt x="2316329" y="1940094"/>
                    </a:lnTo>
                    <a:close/>
                  </a:path>
                </a:pathLst>
              </a:custGeom>
              <a:solidFill>
                <a:schemeClr val="tx2"/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4" name="išļíḍe">
              <a:extLst>
                <a:ext uri="{FF2B5EF4-FFF2-40B4-BE49-F238E27FC236}">
                  <a16:creationId xmlns:a16="http://schemas.microsoft.com/office/drawing/2014/main" id="{ED575DA1-79B6-44EF-9FBD-0F6D77FA8BAC}"/>
                </a:ext>
              </a:extLst>
            </p:cNvPr>
            <p:cNvSpPr/>
            <p:nvPr/>
          </p:nvSpPr>
          <p:spPr>
            <a:xfrm>
              <a:off x="5403985" y="1773633"/>
              <a:ext cx="1384031" cy="501477"/>
            </a:xfrm>
            <a:prstGeom prst="rect">
              <a:avLst/>
            </a:prstGeom>
          </p:spPr>
          <p:txBody>
            <a:bodyPr wrap="none" anchor="ctr" anchorCtr="1">
              <a:normAutofit/>
            </a:bodyPr>
            <a:lstStyle/>
            <a:p>
              <a:pPr lvl="0" algn="ctr"/>
              <a:r>
                <a:rPr lang="en-US" altLang="zh-CN" b="1" dirty="0">
                  <a:solidFill>
                    <a:prstClr val="white">
                      <a:lumMod val="100000"/>
                    </a:prstClr>
                  </a:solidFill>
                </a:rPr>
                <a:t>CONTENTS</a:t>
              </a:r>
            </a:p>
          </p:txBody>
        </p:sp>
        <p:grpSp>
          <p:nvGrpSpPr>
            <p:cNvPr id="5" name="iŝlîḑe">
              <a:extLst>
                <a:ext uri="{FF2B5EF4-FFF2-40B4-BE49-F238E27FC236}">
                  <a16:creationId xmlns:a16="http://schemas.microsoft.com/office/drawing/2014/main" id="{4662C891-697B-43A2-8A59-999EFEB44F68}"/>
                </a:ext>
              </a:extLst>
            </p:cNvPr>
            <p:cNvGrpSpPr/>
            <p:nvPr/>
          </p:nvGrpSpPr>
          <p:grpSpPr>
            <a:xfrm>
              <a:off x="714322" y="3136815"/>
              <a:ext cx="2299974" cy="2005943"/>
              <a:chOff x="1266824" y="3136815"/>
              <a:chExt cx="2299974" cy="2005943"/>
            </a:xfrm>
          </p:grpSpPr>
          <p:grpSp>
            <p:nvGrpSpPr>
              <p:cNvPr id="27" name="îş1îḓé">
                <a:extLst>
                  <a:ext uri="{FF2B5EF4-FFF2-40B4-BE49-F238E27FC236}">
                    <a16:creationId xmlns:a16="http://schemas.microsoft.com/office/drawing/2014/main" id="{C380C0BF-AF5C-42EB-9F52-A661447B6BE7}"/>
                  </a:ext>
                </a:extLst>
              </p:cNvPr>
              <p:cNvGrpSpPr/>
              <p:nvPr/>
            </p:nvGrpSpPr>
            <p:grpSpPr>
              <a:xfrm>
                <a:off x="1847860" y="3136815"/>
                <a:ext cx="1137902" cy="1137902"/>
                <a:chOff x="1019436" y="3284984"/>
                <a:chExt cx="1512168" cy="1512168"/>
              </a:xfrm>
            </p:grpSpPr>
            <p:sp>
              <p:nvSpPr>
                <p:cNvPr id="30" name="îṡlîḋe">
                  <a:extLst>
                    <a:ext uri="{FF2B5EF4-FFF2-40B4-BE49-F238E27FC236}">
                      <a16:creationId xmlns:a16="http://schemas.microsoft.com/office/drawing/2014/main" id="{EDC1F6CC-128F-4D15-B42B-7E183BA98806}"/>
                    </a:ext>
                  </a:extLst>
                </p:cNvPr>
                <p:cNvSpPr/>
                <p:nvPr/>
              </p:nvSpPr>
              <p:spPr bwMode="auto">
                <a:xfrm>
                  <a:off x="1019436" y="3284984"/>
                  <a:ext cx="1512168" cy="1512168"/>
                </a:xfrm>
                <a:prstGeom prst="ellipse">
                  <a:avLst/>
                </a:prstGeom>
                <a:solidFill>
                  <a:schemeClr val="accent1">
                    <a:lumMod val="100000"/>
                  </a:schemeClr>
                </a:solidFill>
                <a:ln w="19050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1" name="íṥḻiḓê">
                  <a:extLst>
                    <a:ext uri="{FF2B5EF4-FFF2-40B4-BE49-F238E27FC236}">
                      <a16:creationId xmlns:a16="http://schemas.microsoft.com/office/drawing/2014/main" id="{69D6F54F-10C7-4401-A8E3-C841F0693DD5}"/>
                    </a:ext>
                  </a:extLst>
                </p:cNvPr>
                <p:cNvSpPr/>
                <p:nvPr/>
              </p:nvSpPr>
              <p:spPr bwMode="auto">
                <a:xfrm>
                  <a:off x="1419386" y="3684934"/>
                  <a:ext cx="712268" cy="712268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4629150" h="4629150">
                      <a:moveTo>
                        <a:pt x="2317164" y="3859790"/>
                      </a:moveTo>
                      <a:cubicBezTo>
                        <a:pt x="2297115" y="3859790"/>
                        <a:pt x="2280107" y="3866979"/>
                        <a:pt x="2266139" y="3881358"/>
                      </a:cubicBezTo>
                      <a:cubicBezTo>
                        <a:pt x="2252171" y="3895737"/>
                        <a:pt x="2245187" y="3914594"/>
                        <a:pt x="2245187" y="3937929"/>
                      </a:cubicBezTo>
                      <a:cubicBezTo>
                        <a:pt x="2245187" y="3953212"/>
                        <a:pt x="2248432" y="3967838"/>
                        <a:pt x="2254923" y="3981806"/>
                      </a:cubicBezTo>
                      <a:cubicBezTo>
                        <a:pt x="2261414" y="3995774"/>
                        <a:pt x="2270494" y="4006414"/>
                        <a:pt x="2282161" y="4013727"/>
                      </a:cubicBezTo>
                      <a:cubicBezTo>
                        <a:pt x="2293829" y="4021040"/>
                        <a:pt x="2306071" y="4024696"/>
                        <a:pt x="2318889" y="4024696"/>
                      </a:cubicBezTo>
                      <a:cubicBezTo>
                        <a:pt x="2337623" y="4024696"/>
                        <a:pt x="2353727" y="4017137"/>
                        <a:pt x="2367203" y="4002018"/>
                      </a:cubicBezTo>
                      <a:cubicBezTo>
                        <a:pt x="2380678" y="3986900"/>
                        <a:pt x="2387415" y="3966359"/>
                        <a:pt x="2387415" y="3940394"/>
                      </a:cubicBezTo>
                      <a:cubicBezTo>
                        <a:pt x="2387415" y="3915416"/>
                        <a:pt x="2380760" y="3895737"/>
                        <a:pt x="2367449" y="3881358"/>
                      </a:cubicBezTo>
                      <a:cubicBezTo>
                        <a:pt x="2354138" y="3866979"/>
                        <a:pt x="2337376" y="3859790"/>
                        <a:pt x="2317164" y="3859790"/>
                      </a:cubicBezTo>
                      <a:close/>
                      <a:moveTo>
                        <a:pt x="2323819" y="3692172"/>
                      </a:moveTo>
                      <a:cubicBezTo>
                        <a:pt x="2352248" y="3692172"/>
                        <a:pt x="2375542" y="3700142"/>
                        <a:pt x="2393701" y="3716082"/>
                      </a:cubicBezTo>
                      <a:cubicBezTo>
                        <a:pt x="2411860" y="3732023"/>
                        <a:pt x="2422746" y="3754043"/>
                        <a:pt x="2426362" y="3782144"/>
                      </a:cubicBezTo>
                      <a:lnTo>
                        <a:pt x="2382239" y="3785594"/>
                      </a:lnTo>
                      <a:cubicBezTo>
                        <a:pt x="2378295" y="3768175"/>
                        <a:pt x="2372708" y="3755522"/>
                        <a:pt x="2365477" y="3747634"/>
                      </a:cubicBezTo>
                      <a:cubicBezTo>
                        <a:pt x="2353481" y="3734980"/>
                        <a:pt x="2338691" y="3728654"/>
                        <a:pt x="2321108" y="3728654"/>
                      </a:cubicBezTo>
                      <a:cubicBezTo>
                        <a:pt x="2306975" y="3728654"/>
                        <a:pt x="2294568" y="3732598"/>
                        <a:pt x="2283887" y="3740486"/>
                      </a:cubicBezTo>
                      <a:cubicBezTo>
                        <a:pt x="2269919" y="3750674"/>
                        <a:pt x="2258908" y="3765546"/>
                        <a:pt x="2250856" y="3785101"/>
                      </a:cubicBezTo>
                      <a:cubicBezTo>
                        <a:pt x="2242804" y="3804657"/>
                        <a:pt x="2238614" y="3832511"/>
                        <a:pt x="2238285" y="3868664"/>
                      </a:cubicBezTo>
                      <a:cubicBezTo>
                        <a:pt x="2248966" y="3852395"/>
                        <a:pt x="2262031" y="3840317"/>
                        <a:pt x="2277478" y="3832429"/>
                      </a:cubicBezTo>
                      <a:cubicBezTo>
                        <a:pt x="2292925" y="3824541"/>
                        <a:pt x="2309112" y="3820597"/>
                        <a:pt x="2326038" y="3820597"/>
                      </a:cubicBezTo>
                      <a:cubicBezTo>
                        <a:pt x="2355617" y="3820597"/>
                        <a:pt x="2380801" y="3831484"/>
                        <a:pt x="2401589" y="3853258"/>
                      </a:cubicBezTo>
                      <a:cubicBezTo>
                        <a:pt x="2422377" y="3875032"/>
                        <a:pt x="2432771" y="3903173"/>
                        <a:pt x="2432771" y="3937683"/>
                      </a:cubicBezTo>
                      <a:cubicBezTo>
                        <a:pt x="2432771" y="3960361"/>
                        <a:pt x="2427882" y="3981436"/>
                        <a:pt x="2418104" y="4000909"/>
                      </a:cubicBezTo>
                      <a:cubicBezTo>
                        <a:pt x="2408326" y="4020382"/>
                        <a:pt x="2394892" y="4035296"/>
                        <a:pt x="2377802" y="4045648"/>
                      </a:cubicBezTo>
                      <a:cubicBezTo>
                        <a:pt x="2360712" y="4056001"/>
                        <a:pt x="2341320" y="4061178"/>
                        <a:pt x="2319629" y="4061178"/>
                      </a:cubicBezTo>
                      <a:cubicBezTo>
                        <a:pt x="2282654" y="4061178"/>
                        <a:pt x="2252500" y="4047579"/>
                        <a:pt x="2229164" y="4020382"/>
                      </a:cubicBezTo>
                      <a:cubicBezTo>
                        <a:pt x="2205829" y="3993186"/>
                        <a:pt x="2194162" y="3948364"/>
                        <a:pt x="2194162" y="3885919"/>
                      </a:cubicBezTo>
                      <a:cubicBezTo>
                        <a:pt x="2194162" y="3816078"/>
                        <a:pt x="2207062" y="3765300"/>
                        <a:pt x="2232862" y="3733584"/>
                      </a:cubicBezTo>
                      <a:cubicBezTo>
                        <a:pt x="2255375" y="3705976"/>
                        <a:pt x="2285694" y="3692172"/>
                        <a:pt x="2323819" y="3692172"/>
                      </a:cubicBezTo>
                      <a:close/>
                      <a:moveTo>
                        <a:pt x="3020074" y="3489300"/>
                      </a:moveTo>
                      <a:lnTo>
                        <a:pt x="3199770" y="3489300"/>
                      </a:lnTo>
                      <a:lnTo>
                        <a:pt x="3199770" y="3531698"/>
                      </a:lnTo>
                      <a:lnTo>
                        <a:pt x="3055570" y="3531698"/>
                      </a:lnTo>
                      <a:lnTo>
                        <a:pt x="3036097" y="3628817"/>
                      </a:lnTo>
                      <a:cubicBezTo>
                        <a:pt x="3057788" y="3613699"/>
                        <a:pt x="3080548" y="3606140"/>
                        <a:pt x="3104376" y="3606140"/>
                      </a:cubicBezTo>
                      <a:cubicBezTo>
                        <a:pt x="3135928" y="3606140"/>
                        <a:pt x="3162549" y="3617068"/>
                        <a:pt x="3184241" y="3638924"/>
                      </a:cubicBezTo>
                      <a:cubicBezTo>
                        <a:pt x="3205933" y="3660780"/>
                        <a:pt x="3216779" y="3688880"/>
                        <a:pt x="3216779" y="3723225"/>
                      </a:cubicBezTo>
                      <a:cubicBezTo>
                        <a:pt x="3216779" y="3755927"/>
                        <a:pt x="3207247" y="3784192"/>
                        <a:pt x="3188185" y="3808020"/>
                      </a:cubicBezTo>
                      <a:cubicBezTo>
                        <a:pt x="3165014" y="3837271"/>
                        <a:pt x="3133381" y="3851897"/>
                        <a:pt x="3093284" y="3851897"/>
                      </a:cubicBezTo>
                      <a:cubicBezTo>
                        <a:pt x="3060418" y="3851897"/>
                        <a:pt x="3033591" y="3842694"/>
                        <a:pt x="3012803" y="3824289"/>
                      </a:cubicBezTo>
                      <a:cubicBezTo>
                        <a:pt x="2992015" y="3805884"/>
                        <a:pt x="2980142" y="3781481"/>
                        <a:pt x="2977184" y="3751080"/>
                      </a:cubicBezTo>
                      <a:lnTo>
                        <a:pt x="3023772" y="3747136"/>
                      </a:lnTo>
                      <a:cubicBezTo>
                        <a:pt x="3027223" y="3769813"/>
                        <a:pt x="3035234" y="3786863"/>
                        <a:pt x="3047805" y="3798284"/>
                      </a:cubicBezTo>
                      <a:cubicBezTo>
                        <a:pt x="3060377" y="3809705"/>
                        <a:pt x="3075536" y="3815415"/>
                        <a:pt x="3093284" y="3815415"/>
                      </a:cubicBezTo>
                      <a:cubicBezTo>
                        <a:pt x="3114647" y="3815415"/>
                        <a:pt x="3132723" y="3807363"/>
                        <a:pt x="3147513" y="3791258"/>
                      </a:cubicBezTo>
                      <a:cubicBezTo>
                        <a:pt x="3162303" y="3775154"/>
                        <a:pt x="3169698" y="3753791"/>
                        <a:pt x="3169698" y="3727169"/>
                      </a:cubicBezTo>
                      <a:cubicBezTo>
                        <a:pt x="3169698" y="3701862"/>
                        <a:pt x="3162590" y="3681896"/>
                        <a:pt x="3148376" y="3667271"/>
                      </a:cubicBezTo>
                      <a:cubicBezTo>
                        <a:pt x="3134161" y="3652645"/>
                        <a:pt x="3115551" y="3645333"/>
                        <a:pt x="3092544" y="3645333"/>
                      </a:cubicBezTo>
                      <a:cubicBezTo>
                        <a:pt x="3078248" y="3645333"/>
                        <a:pt x="3065348" y="3648578"/>
                        <a:pt x="3053844" y="3655069"/>
                      </a:cubicBezTo>
                      <a:cubicBezTo>
                        <a:pt x="3042341" y="3661560"/>
                        <a:pt x="3033303" y="3669982"/>
                        <a:pt x="3026730" y="3680335"/>
                      </a:cubicBezTo>
                      <a:lnTo>
                        <a:pt x="2985072" y="3674912"/>
                      </a:lnTo>
                      <a:lnTo>
                        <a:pt x="3020074" y="3489300"/>
                      </a:lnTo>
                      <a:close/>
                      <a:moveTo>
                        <a:pt x="1418041" y="3489054"/>
                      </a:moveTo>
                      <a:lnTo>
                        <a:pt x="1651967" y="3489054"/>
                      </a:lnTo>
                      <a:lnTo>
                        <a:pt x="1651967" y="3523563"/>
                      </a:lnTo>
                      <a:cubicBezTo>
                        <a:pt x="1628960" y="3548049"/>
                        <a:pt x="1606159" y="3580586"/>
                        <a:pt x="1583564" y="3621176"/>
                      </a:cubicBezTo>
                      <a:cubicBezTo>
                        <a:pt x="1560968" y="3661766"/>
                        <a:pt x="1543508" y="3703506"/>
                        <a:pt x="1531183" y="3746396"/>
                      </a:cubicBezTo>
                      <a:cubicBezTo>
                        <a:pt x="1522309" y="3776633"/>
                        <a:pt x="1516640" y="3809746"/>
                        <a:pt x="1514175" y="3845734"/>
                      </a:cubicBezTo>
                      <a:lnTo>
                        <a:pt x="1468573" y="3845734"/>
                      </a:lnTo>
                      <a:cubicBezTo>
                        <a:pt x="1469066" y="3817305"/>
                        <a:pt x="1474653" y="3782960"/>
                        <a:pt x="1485335" y="3742699"/>
                      </a:cubicBezTo>
                      <a:cubicBezTo>
                        <a:pt x="1496017" y="3702438"/>
                        <a:pt x="1511340" y="3663614"/>
                        <a:pt x="1531307" y="3626229"/>
                      </a:cubicBezTo>
                      <a:cubicBezTo>
                        <a:pt x="1551273" y="3588844"/>
                        <a:pt x="1572513" y="3557333"/>
                        <a:pt x="1595026" y="3531698"/>
                      </a:cubicBezTo>
                      <a:lnTo>
                        <a:pt x="1418041" y="3531698"/>
                      </a:lnTo>
                      <a:lnTo>
                        <a:pt x="1418041" y="3489054"/>
                      </a:lnTo>
                      <a:close/>
                      <a:moveTo>
                        <a:pt x="960894" y="3097227"/>
                      </a:moveTo>
                      <a:cubicBezTo>
                        <a:pt x="940024" y="3097227"/>
                        <a:pt x="922728" y="3104129"/>
                        <a:pt x="909007" y="3117933"/>
                      </a:cubicBezTo>
                      <a:cubicBezTo>
                        <a:pt x="895285" y="3131737"/>
                        <a:pt x="888424" y="3148991"/>
                        <a:pt x="888424" y="3169697"/>
                      </a:cubicBezTo>
                      <a:cubicBezTo>
                        <a:pt x="888424" y="3182351"/>
                        <a:pt x="891423" y="3194593"/>
                        <a:pt x="897421" y="3206425"/>
                      </a:cubicBezTo>
                      <a:cubicBezTo>
                        <a:pt x="903420" y="3218257"/>
                        <a:pt x="912335" y="3227418"/>
                        <a:pt x="924166" y="3233910"/>
                      </a:cubicBezTo>
                      <a:cubicBezTo>
                        <a:pt x="935998" y="3240401"/>
                        <a:pt x="948734" y="3243646"/>
                        <a:pt x="962373" y="3243646"/>
                      </a:cubicBezTo>
                      <a:cubicBezTo>
                        <a:pt x="983572" y="3243646"/>
                        <a:pt x="1001073" y="3236826"/>
                        <a:pt x="1014877" y="3223187"/>
                      </a:cubicBezTo>
                      <a:cubicBezTo>
                        <a:pt x="1028681" y="3209547"/>
                        <a:pt x="1035583" y="3192211"/>
                        <a:pt x="1035583" y="3171176"/>
                      </a:cubicBezTo>
                      <a:cubicBezTo>
                        <a:pt x="1035583" y="3149813"/>
                        <a:pt x="1028476" y="3132148"/>
                        <a:pt x="1014261" y="3118179"/>
                      </a:cubicBezTo>
                      <a:cubicBezTo>
                        <a:pt x="1000046" y="3104211"/>
                        <a:pt x="982257" y="3097227"/>
                        <a:pt x="960894" y="3097227"/>
                      </a:cubicBezTo>
                      <a:close/>
                      <a:moveTo>
                        <a:pt x="3691180" y="2983839"/>
                      </a:moveTo>
                      <a:lnTo>
                        <a:pt x="3578039" y="3146773"/>
                      </a:lnTo>
                      <a:lnTo>
                        <a:pt x="3691180" y="3146773"/>
                      </a:lnTo>
                      <a:lnTo>
                        <a:pt x="3691180" y="2983839"/>
                      </a:lnTo>
                      <a:close/>
                      <a:moveTo>
                        <a:pt x="961634" y="2947604"/>
                      </a:moveTo>
                      <a:cubicBezTo>
                        <a:pt x="944708" y="2947604"/>
                        <a:pt x="930657" y="2953027"/>
                        <a:pt x="919483" y="2963872"/>
                      </a:cubicBezTo>
                      <a:cubicBezTo>
                        <a:pt x="908308" y="2974718"/>
                        <a:pt x="902721" y="2987700"/>
                        <a:pt x="902721" y="3002819"/>
                      </a:cubicBezTo>
                      <a:cubicBezTo>
                        <a:pt x="902721" y="3019909"/>
                        <a:pt x="908226" y="3033877"/>
                        <a:pt x="919236" y="3044723"/>
                      </a:cubicBezTo>
                      <a:cubicBezTo>
                        <a:pt x="930247" y="3055569"/>
                        <a:pt x="944543" y="3060992"/>
                        <a:pt x="962127" y="3060992"/>
                      </a:cubicBezTo>
                      <a:cubicBezTo>
                        <a:pt x="979217" y="3060992"/>
                        <a:pt x="993226" y="3055610"/>
                        <a:pt x="1004155" y="3044847"/>
                      </a:cubicBezTo>
                      <a:cubicBezTo>
                        <a:pt x="1015083" y="3034083"/>
                        <a:pt x="1020547" y="3020895"/>
                        <a:pt x="1020547" y="3005284"/>
                      </a:cubicBezTo>
                      <a:cubicBezTo>
                        <a:pt x="1020547" y="2989015"/>
                        <a:pt x="1014918" y="2975335"/>
                        <a:pt x="1003662" y="2964242"/>
                      </a:cubicBezTo>
                      <a:cubicBezTo>
                        <a:pt x="992405" y="2953150"/>
                        <a:pt x="978396" y="2947604"/>
                        <a:pt x="961634" y="2947604"/>
                      </a:cubicBezTo>
                      <a:close/>
                      <a:moveTo>
                        <a:pt x="3699315" y="2912601"/>
                      </a:moveTo>
                      <a:lnTo>
                        <a:pt x="3735550" y="2912601"/>
                      </a:lnTo>
                      <a:lnTo>
                        <a:pt x="3735550" y="3146773"/>
                      </a:lnTo>
                      <a:lnTo>
                        <a:pt x="3784356" y="3146773"/>
                      </a:lnTo>
                      <a:lnTo>
                        <a:pt x="3784356" y="3187445"/>
                      </a:lnTo>
                      <a:lnTo>
                        <a:pt x="3735550" y="3187445"/>
                      </a:lnTo>
                      <a:lnTo>
                        <a:pt x="3735550" y="3273965"/>
                      </a:lnTo>
                      <a:lnTo>
                        <a:pt x="3691180" y="3273965"/>
                      </a:lnTo>
                      <a:lnTo>
                        <a:pt x="3691180" y="3187445"/>
                      </a:lnTo>
                      <a:lnTo>
                        <a:pt x="3534409" y="3187445"/>
                      </a:lnTo>
                      <a:lnTo>
                        <a:pt x="3534409" y="3146773"/>
                      </a:lnTo>
                      <a:lnTo>
                        <a:pt x="3699315" y="2912601"/>
                      </a:lnTo>
                      <a:close/>
                      <a:moveTo>
                        <a:pt x="961141" y="2911122"/>
                      </a:moveTo>
                      <a:cubicBezTo>
                        <a:pt x="992692" y="2911122"/>
                        <a:pt x="1018082" y="2920284"/>
                        <a:pt x="1037308" y="2938607"/>
                      </a:cubicBezTo>
                      <a:cubicBezTo>
                        <a:pt x="1056535" y="2956929"/>
                        <a:pt x="1066148" y="2979237"/>
                        <a:pt x="1066148" y="3005530"/>
                      </a:cubicBezTo>
                      <a:cubicBezTo>
                        <a:pt x="1066148" y="3022292"/>
                        <a:pt x="1061753" y="3036877"/>
                        <a:pt x="1052961" y="3049284"/>
                      </a:cubicBezTo>
                      <a:cubicBezTo>
                        <a:pt x="1044169" y="3061690"/>
                        <a:pt x="1030817" y="3071263"/>
                        <a:pt x="1012905" y="3078000"/>
                      </a:cubicBezTo>
                      <a:cubicBezTo>
                        <a:pt x="1035090" y="3085231"/>
                        <a:pt x="1051975" y="3096899"/>
                        <a:pt x="1063560" y="3113003"/>
                      </a:cubicBezTo>
                      <a:cubicBezTo>
                        <a:pt x="1075146" y="3129107"/>
                        <a:pt x="1080938" y="3148334"/>
                        <a:pt x="1080938" y="3170683"/>
                      </a:cubicBezTo>
                      <a:cubicBezTo>
                        <a:pt x="1080938" y="3201577"/>
                        <a:pt x="1070010" y="3227542"/>
                        <a:pt x="1048154" y="3248576"/>
                      </a:cubicBezTo>
                      <a:cubicBezTo>
                        <a:pt x="1026298" y="3269610"/>
                        <a:pt x="997540" y="3280128"/>
                        <a:pt x="961880" y="3280128"/>
                      </a:cubicBezTo>
                      <a:cubicBezTo>
                        <a:pt x="926221" y="3280128"/>
                        <a:pt x="897463" y="3269569"/>
                        <a:pt x="875607" y="3248453"/>
                      </a:cubicBezTo>
                      <a:cubicBezTo>
                        <a:pt x="853751" y="3227336"/>
                        <a:pt x="842822" y="3201002"/>
                        <a:pt x="842822" y="3169451"/>
                      </a:cubicBezTo>
                      <a:cubicBezTo>
                        <a:pt x="842822" y="3145951"/>
                        <a:pt x="848779" y="3126273"/>
                        <a:pt x="860693" y="3110415"/>
                      </a:cubicBezTo>
                      <a:cubicBezTo>
                        <a:pt x="872607" y="3094557"/>
                        <a:pt x="889575" y="3083752"/>
                        <a:pt x="911595" y="3078000"/>
                      </a:cubicBezTo>
                      <a:cubicBezTo>
                        <a:pt x="893190" y="3071263"/>
                        <a:pt x="879550" y="3061649"/>
                        <a:pt x="870677" y="3049160"/>
                      </a:cubicBezTo>
                      <a:cubicBezTo>
                        <a:pt x="861803" y="3036671"/>
                        <a:pt x="857366" y="3021717"/>
                        <a:pt x="857366" y="3004298"/>
                      </a:cubicBezTo>
                      <a:cubicBezTo>
                        <a:pt x="857366" y="2978005"/>
                        <a:pt x="866815" y="2955902"/>
                        <a:pt x="885713" y="2937990"/>
                      </a:cubicBezTo>
                      <a:cubicBezTo>
                        <a:pt x="904611" y="2920078"/>
                        <a:pt x="929754" y="2911122"/>
                        <a:pt x="961141" y="2911122"/>
                      </a:cubicBezTo>
                      <a:close/>
                      <a:moveTo>
                        <a:pt x="753091" y="2166800"/>
                      </a:moveTo>
                      <a:cubicBezTo>
                        <a:pt x="733372" y="2166800"/>
                        <a:pt x="716199" y="2174852"/>
                        <a:pt x="701574" y="2190957"/>
                      </a:cubicBezTo>
                      <a:cubicBezTo>
                        <a:pt x="686948" y="2207061"/>
                        <a:pt x="679635" y="2227931"/>
                        <a:pt x="679635" y="2253567"/>
                      </a:cubicBezTo>
                      <a:cubicBezTo>
                        <a:pt x="679635" y="2276573"/>
                        <a:pt x="686578" y="2295266"/>
                        <a:pt x="700464" y="2309645"/>
                      </a:cubicBezTo>
                      <a:cubicBezTo>
                        <a:pt x="714350" y="2324024"/>
                        <a:pt x="731482" y="2331213"/>
                        <a:pt x="751859" y="2331213"/>
                      </a:cubicBezTo>
                      <a:cubicBezTo>
                        <a:pt x="772400" y="2331213"/>
                        <a:pt x="789285" y="2324024"/>
                        <a:pt x="802514" y="2309645"/>
                      </a:cubicBezTo>
                      <a:cubicBezTo>
                        <a:pt x="815743" y="2295266"/>
                        <a:pt x="822357" y="2275341"/>
                        <a:pt x="822357" y="2249870"/>
                      </a:cubicBezTo>
                      <a:cubicBezTo>
                        <a:pt x="822357" y="2224398"/>
                        <a:pt x="815578" y="2204185"/>
                        <a:pt x="802021" y="2189231"/>
                      </a:cubicBezTo>
                      <a:cubicBezTo>
                        <a:pt x="788464" y="2174277"/>
                        <a:pt x="772154" y="2166800"/>
                        <a:pt x="753091" y="2166800"/>
                      </a:cubicBezTo>
                      <a:close/>
                      <a:moveTo>
                        <a:pt x="3871622" y="2130072"/>
                      </a:moveTo>
                      <a:cubicBezTo>
                        <a:pt x="3891342" y="2130072"/>
                        <a:pt x="3909501" y="2134304"/>
                        <a:pt x="3926098" y="2142767"/>
                      </a:cubicBezTo>
                      <a:cubicBezTo>
                        <a:pt x="3942696" y="2151230"/>
                        <a:pt x="3955390" y="2162774"/>
                        <a:pt x="3964182" y="2177400"/>
                      </a:cubicBezTo>
                      <a:cubicBezTo>
                        <a:pt x="3972974" y="2192025"/>
                        <a:pt x="3977369" y="2207554"/>
                        <a:pt x="3977369" y="2223987"/>
                      </a:cubicBezTo>
                      <a:cubicBezTo>
                        <a:pt x="3977369" y="2239599"/>
                        <a:pt x="3973179" y="2253813"/>
                        <a:pt x="3964798" y="2266631"/>
                      </a:cubicBezTo>
                      <a:cubicBezTo>
                        <a:pt x="3956417" y="2279449"/>
                        <a:pt x="3944010" y="2289638"/>
                        <a:pt x="3927577" y="2297197"/>
                      </a:cubicBezTo>
                      <a:cubicBezTo>
                        <a:pt x="3948940" y="2302127"/>
                        <a:pt x="3965538" y="2312356"/>
                        <a:pt x="3977369" y="2327886"/>
                      </a:cubicBezTo>
                      <a:cubicBezTo>
                        <a:pt x="3989201" y="2343415"/>
                        <a:pt x="3995117" y="2362847"/>
                        <a:pt x="3995117" y="2386182"/>
                      </a:cubicBezTo>
                      <a:cubicBezTo>
                        <a:pt x="3995117" y="2417734"/>
                        <a:pt x="3983614" y="2444479"/>
                        <a:pt x="3960608" y="2466417"/>
                      </a:cubicBezTo>
                      <a:cubicBezTo>
                        <a:pt x="3937601" y="2488355"/>
                        <a:pt x="3908515" y="2499324"/>
                        <a:pt x="3873348" y="2499324"/>
                      </a:cubicBezTo>
                      <a:cubicBezTo>
                        <a:pt x="3841632" y="2499324"/>
                        <a:pt x="3815298" y="2489875"/>
                        <a:pt x="3794346" y="2470977"/>
                      </a:cubicBezTo>
                      <a:cubicBezTo>
                        <a:pt x="3773393" y="2452079"/>
                        <a:pt x="3761438" y="2427594"/>
                        <a:pt x="3758480" y="2397521"/>
                      </a:cubicBezTo>
                      <a:lnTo>
                        <a:pt x="3802850" y="2391605"/>
                      </a:lnTo>
                      <a:cubicBezTo>
                        <a:pt x="3807944" y="2416748"/>
                        <a:pt x="3816613" y="2434865"/>
                        <a:pt x="3828855" y="2445958"/>
                      </a:cubicBezTo>
                      <a:cubicBezTo>
                        <a:pt x="3841098" y="2457050"/>
                        <a:pt x="3856011" y="2462596"/>
                        <a:pt x="3873594" y="2462596"/>
                      </a:cubicBezTo>
                      <a:cubicBezTo>
                        <a:pt x="3894464" y="2462596"/>
                        <a:pt x="3912089" y="2455366"/>
                        <a:pt x="3926468" y="2440904"/>
                      </a:cubicBezTo>
                      <a:cubicBezTo>
                        <a:pt x="3940847" y="2426443"/>
                        <a:pt x="3948036" y="2408531"/>
                        <a:pt x="3948036" y="2387168"/>
                      </a:cubicBezTo>
                      <a:cubicBezTo>
                        <a:pt x="3948036" y="2366791"/>
                        <a:pt x="3941381" y="2349988"/>
                        <a:pt x="3928070" y="2336760"/>
                      </a:cubicBezTo>
                      <a:cubicBezTo>
                        <a:pt x="3914759" y="2323531"/>
                        <a:pt x="3897833" y="2316917"/>
                        <a:pt x="3877292" y="2316917"/>
                      </a:cubicBezTo>
                      <a:cubicBezTo>
                        <a:pt x="3868911" y="2316917"/>
                        <a:pt x="3858476" y="2318560"/>
                        <a:pt x="3845987" y="2321847"/>
                      </a:cubicBezTo>
                      <a:lnTo>
                        <a:pt x="3850917" y="2282900"/>
                      </a:lnTo>
                      <a:cubicBezTo>
                        <a:pt x="3853875" y="2283229"/>
                        <a:pt x="3856257" y="2283393"/>
                        <a:pt x="3858065" y="2283393"/>
                      </a:cubicBezTo>
                      <a:cubicBezTo>
                        <a:pt x="3876963" y="2283393"/>
                        <a:pt x="3893971" y="2278463"/>
                        <a:pt x="3909090" y="2268603"/>
                      </a:cubicBezTo>
                      <a:cubicBezTo>
                        <a:pt x="3924208" y="2258743"/>
                        <a:pt x="3931768" y="2243543"/>
                        <a:pt x="3931768" y="2223001"/>
                      </a:cubicBezTo>
                      <a:cubicBezTo>
                        <a:pt x="3931768" y="2206733"/>
                        <a:pt x="3926262" y="2193257"/>
                        <a:pt x="3915252" y="2182576"/>
                      </a:cubicBezTo>
                      <a:cubicBezTo>
                        <a:pt x="3904242" y="2171894"/>
                        <a:pt x="3890027" y="2166554"/>
                        <a:pt x="3872608" y="2166554"/>
                      </a:cubicBezTo>
                      <a:cubicBezTo>
                        <a:pt x="3855354" y="2166554"/>
                        <a:pt x="3840975" y="2171977"/>
                        <a:pt x="3829471" y="2182822"/>
                      </a:cubicBezTo>
                      <a:cubicBezTo>
                        <a:pt x="3817968" y="2193668"/>
                        <a:pt x="3810573" y="2209937"/>
                        <a:pt x="3807287" y="2231629"/>
                      </a:cubicBezTo>
                      <a:lnTo>
                        <a:pt x="3762917" y="2223741"/>
                      </a:lnTo>
                      <a:cubicBezTo>
                        <a:pt x="3768340" y="2193997"/>
                        <a:pt x="3780665" y="2170950"/>
                        <a:pt x="3799892" y="2154599"/>
                      </a:cubicBezTo>
                      <a:cubicBezTo>
                        <a:pt x="3819119" y="2138248"/>
                        <a:pt x="3843029" y="2130072"/>
                        <a:pt x="3871622" y="2130072"/>
                      </a:cubicBezTo>
                      <a:close/>
                      <a:moveTo>
                        <a:pt x="747668" y="2130072"/>
                      </a:moveTo>
                      <a:cubicBezTo>
                        <a:pt x="771168" y="2130072"/>
                        <a:pt x="792654" y="2136399"/>
                        <a:pt x="812127" y="2149052"/>
                      </a:cubicBezTo>
                      <a:cubicBezTo>
                        <a:pt x="831600" y="2161706"/>
                        <a:pt x="846390" y="2179741"/>
                        <a:pt x="856497" y="2203158"/>
                      </a:cubicBezTo>
                      <a:cubicBezTo>
                        <a:pt x="866603" y="2226576"/>
                        <a:pt x="871656" y="2260469"/>
                        <a:pt x="871656" y="2304838"/>
                      </a:cubicBezTo>
                      <a:cubicBezTo>
                        <a:pt x="871656" y="2351015"/>
                        <a:pt x="866644" y="2387784"/>
                        <a:pt x="856620" y="2415145"/>
                      </a:cubicBezTo>
                      <a:cubicBezTo>
                        <a:pt x="846596" y="2442507"/>
                        <a:pt x="831683" y="2463336"/>
                        <a:pt x="811881" y="2477632"/>
                      </a:cubicBezTo>
                      <a:cubicBezTo>
                        <a:pt x="792079" y="2491929"/>
                        <a:pt x="768867" y="2499078"/>
                        <a:pt x="742245" y="2499078"/>
                      </a:cubicBezTo>
                      <a:cubicBezTo>
                        <a:pt x="713981" y="2499078"/>
                        <a:pt x="690892" y="2491231"/>
                        <a:pt x="672980" y="2475537"/>
                      </a:cubicBezTo>
                      <a:cubicBezTo>
                        <a:pt x="655068" y="2459844"/>
                        <a:pt x="644304" y="2437782"/>
                        <a:pt x="640689" y="2409353"/>
                      </a:cubicBezTo>
                      <a:lnTo>
                        <a:pt x="683333" y="2405409"/>
                      </a:lnTo>
                      <a:cubicBezTo>
                        <a:pt x="686948" y="2425457"/>
                        <a:pt x="693850" y="2440001"/>
                        <a:pt x="704039" y="2449039"/>
                      </a:cubicBezTo>
                      <a:cubicBezTo>
                        <a:pt x="714227" y="2458077"/>
                        <a:pt x="727291" y="2462596"/>
                        <a:pt x="743231" y="2462596"/>
                      </a:cubicBezTo>
                      <a:cubicBezTo>
                        <a:pt x="756871" y="2462596"/>
                        <a:pt x="768826" y="2459474"/>
                        <a:pt x="779097" y="2453229"/>
                      </a:cubicBezTo>
                      <a:cubicBezTo>
                        <a:pt x="789367" y="2446985"/>
                        <a:pt x="797789" y="2438645"/>
                        <a:pt x="804363" y="2428210"/>
                      </a:cubicBezTo>
                      <a:cubicBezTo>
                        <a:pt x="810936" y="2417775"/>
                        <a:pt x="816441" y="2403683"/>
                        <a:pt x="820878" y="2385936"/>
                      </a:cubicBezTo>
                      <a:cubicBezTo>
                        <a:pt x="825315" y="2368188"/>
                        <a:pt x="827533" y="2350111"/>
                        <a:pt x="827533" y="2331706"/>
                      </a:cubicBezTo>
                      <a:cubicBezTo>
                        <a:pt x="827533" y="2329734"/>
                        <a:pt x="827451" y="2326776"/>
                        <a:pt x="827287" y="2322832"/>
                      </a:cubicBezTo>
                      <a:cubicBezTo>
                        <a:pt x="818413" y="2336965"/>
                        <a:pt x="806293" y="2348427"/>
                        <a:pt x="790929" y="2357219"/>
                      </a:cubicBezTo>
                      <a:cubicBezTo>
                        <a:pt x="775564" y="2366010"/>
                        <a:pt x="758925" y="2370406"/>
                        <a:pt x="741013" y="2370406"/>
                      </a:cubicBezTo>
                      <a:cubicBezTo>
                        <a:pt x="711105" y="2370406"/>
                        <a:pt x="685798" y="2359560"/>
                        <a:pt x="665092" y="2337869"/>
                      </a:cubicBezTo>
                      <a:cubicBezTo>
                        <a:pt x="644386" y="2316177"/>
                        <a:pt x="634033" y="2287583"/>
                        <a:pt x="634033" y="2252088"/>
                      </a:cubicBezTo>
                      <a:cubicBezTo>
                        <a:pt x="634033" y="2215442"/>
                        <a:pt x="644838" y="2185945"/>
                        <a:pt x="666448" y="2163596"/>
                      </a:cubicBezTo>
                      <a:cubicBezTo>
                        <a:pt x="688057" y="2141247"/>
                        <a:pt x="715131" y="2130072"/>
                        <a:pt x="747668" y="2130072"/>
                      </a:cubicBezTo>
                      <a:close/>
                      <a:moveTo>
                        <a:pt x="1552575" y="1936750"/>
                      </a:moveTo>
                      <a:lnTo>
                        <a:pt x="1562100" y="1939925"/>
                      </a:lnTo>
                      <a:lnTo>
                        <a:pt x="2228850" y="2241550"/>
                      </a:lnTo>
                      <a:lnTo>
                        <a:pt x="2247900" y="2225675"/>
                      </a:lnTo>
                      <a:lnTo>
                        <a:pt x="2266950" y="2212975"/>
                      </a:lnTo>
                      <a:lnTo>
                        <a:pt x="2289175" y="2206625"/>
                      </a:lnTo>
                      <a:lnTo>
                        <a:pt x="2314575" y="2203450"/>
                      </a:lnTo>
                      <a:lnTo>
                        <a:pt x="2336800" y="2206625"/>
                      </a:lnTo>
                      <a:lnTo>
                        <a:pt x="2359025" y="2212975"/>
                      </a:lnTo>
                      <a:lnTo>
                        <a:pt x="2378075" y="2222500"/>
                      </a:lnTo>
                      <a:lnTo>
                        <a:pt x="2393950" y="2235200"/>
                      </a:lnTo>
                      <a:lnTo>
                        <a:pt x="2406650" y="2251075"/>
                      </a:lnTo>
                      <a:lnTo>
                        <a:pt x="2419350" y="2270125"/>
                      </a:lnTo>
                      <a:lnTo>
                        <a:pt x="2425700" y="2292350"/>
                      </a:lnTo>
                      <a:lnTo>
                        <a:pt x="2425700" y="2314575"/>
                      </a:lnTo>
                      <a:lnTo>
                        <a:pt x="2425700" y="2336800"/>
                      </a:lnTo>
                      <a:lnTo>
                        <a:pt x="2419350" y="2359025"/>
                      </a:lnTo>
                      <a:lnTo>
                        <a:pt x="2406650" y="2378075"/>
                      </a:lnTo>
                      <a:lnTo>
                        <a:pt x="2393950" y="2393950"/>
                      </a:lnTo>
                      <a:lnTo>
                        <a:pt x="2378075" y="2406650"/>
                      </a:lnTo>
                      <a:lnTo>
                        <a:pt x="2359025" y="2419350"/>
                      </a:lnTo>
                      <a:lnTo>
                        <a:pt x="2336800" y="2425700"/>
                      </a:lnTo>
                      <a:lnTo>
                        <a:pt x="2330450" y="2425700"/>
                      </a:lnTo>
                      <a:lnTo>
                        <a:pt x="2330450" y="3467100"/>
                      </a:lnTo>
                      <a:lnTo>
                        <a:pt x="2327275" y="3470275"/>
                      </a:lnTo>
                      <a:lnTo>
                        <a:pt x="2324100" y="3473450"/>
                      </a:lnTo>
                      <a:lnTo>
                        <a:pt x="2320925" y="3476625"/>
                      </a:lnTo>
                      <a:lnTo>
                        <a:pt x="2314575" y="3476625"/>
                      </a:lnTo>
                      <a:lnTo>
                        <a:pt x="2308225" y="3476625"/>
                      </a:lnTo>
                      <a:lnTo>
                        <a:pt x="2305050" y="3473450"/>
                      </a:lnTo>
                      <a:lnTo>
                        <a:pt x="2301875" y="3470275"/>
                      </a:lnTo>
                      <a:lnTo>
                        <a:pt x="2301875" y="3467100"/>
                      </a:lnTo>
                      <a:lnTo>
                        <a:pt x="2301875" y="2425700"/>
                      </a:lnTo>
                      <a:lnTo>
                        <a:pt x="2292350" y="2425700"/>
                      </a:lnTo>
                      <a:lnTo>
                        <a:pt x="2270125" y="2416175"/>
                      </a:lnTo>
                      <a:lnTo>
                        <a:pt x="2251075" y="2406650"/>
                      </a:lnTo>
                      <a:lnTo>
                        <a:pt x="2232025" y="2390775"/>
                      </a:lnTo>
                      <a:lnTo>
                        <a:pt x="1098550" y="2882900"/>
                      </a:lnTo>
                      <a:lnTo>
                        <a:pt x="1089025" y="2886075"/>
                      </a:lnTo>
                      <a:lnTo>
                        <a:pt x="1076325" y="2882900"/>
                      </a:lnTo>
                      <a:lnTo>
                        <a:pt x="1066800" y="2873375"/>
                      </a:lnTo>
                      <a:lnTo>
                        <a:pt x="1060450" y="2863850"/>
                      </a:lnTo>
                      <a:lnTo>
                        <a:pt x="1057275" y="2851150"/>
                      </a:lnTo>
                      <a:lnTo>
                        <a:pt x="1057275" y="2838450"/>
                      </a:lnTo>
                      <a:lnTo>
                        <a:pt x="1063625" y="2828925"/>
                      </a:lnTo>
                      <a:lnTo>
                        <a:pt x="1069975" y="2819400"/>
                      </a:lnTo>
                      <a:lnTo>
                        <a:pt x="2203450" y="2330450"/>
                      </a:lnTo>
                      <a:lnTo>
                        <a:pt x="2203450" y="2314575"/>
                      </a:lnTo>
                      <a:lnTo>
                        <a:pt x="2203450" y="2305050"/>
                      </a:lnTo>
                      <a:lnTo>
                        <a:pt x="1533525" y="2003425"/>
                      </a:lnTo>
                      <a:lnTo>
                        <a:pt x="1527175" y="1993900"/>
                      </a:lnTo>
                      <a:lnTo>
                        <a:pt x="1520825" y="1984375"/>
                      </a:lnTo>
                      <a:lnTo>
                        <a:pt x="1520825" y="1971675"/>
                      </a:lnTo>
                      <a:lnTo>
                        <a:pt x="1524000" y="1958975"/>
                      </a:lnTo>
                      <a:lnTo>
                        <a:pt x="1530350" y="1949450"/>
                      </a:lnTo>
                      <a:lnTo>
                        <a:pt x="1539875" y="1939925"/>
                      </a:lnTo>
                      <a:lnTo>
                        <a:pt x="1552575" y="1936750"/>
                      </a:lnTo>
                      <a:close/>
                      <a:moveTo>
                        <a:pt x="1093997" y="1385750"/>
                      </a:moveTo>
                      <a:cubicBezTo>
                        <a:pt x="1073620" y="1385750"/>
                        <a:pt x="1057352" y="1394378"/>
                        <a:pt x="1045191" y="1411632"/>
                      </a:cubicBezTo>
                      <a:cubicBezTo>
                        <a:pt x="1029908" y="1433653"/>
                        <a:pt x="1022267" y="1474325"/>
                        <a:pt x="1022267" y="1533648"/>
                      </a:cubicBezTo>
                      <a:cubicBezTo>
                        <a:pt x="1022267" y="1592972"/>
                        <a:pt x="1029210" y="1632452"/>
                        <a:pt x="1043096" y="1652090"/>
                      </a:cubicBezTo>
                      <a:cubicBezTo>
                        <a:pt x="1056982" y="1671727"/>
                        <a:pt x="1074113" y="1681546"/>
                        <a:pt x="1094490" y="1681546"/>
                      </a:cubicBezTo>
                      <a:cubicBezTo>
                        <a:pt x="1114867" y="1681546"/>
                        <a:pt x="1131999" y="1671686"/>
                        <a:pt x="1145885" y="1651966"/>
                      </a:cubicBezTo>
                      <a:cubicBezTo>
                        <a:pt x="1159771" y="1632247"/>
                        <a:pt x="1166714" y="1592807"/>
                        <a:pt x="1166714" y="1533648"/>
                      </a:cubicBezTo>
                      <a:cubicBezTo>
                        <a:pt x="1166714" y="1474160"/>
                        <a:pt x="1159771" y="1434639"/>
                        <a:pt x="1145885" y="1415083"/>
                      </a:cubicBezTo>
                      <a:cubicBezTo>
                        <a:pt x="1131999" y="1395528"/>
                        <a:pt x="1114703" y="1385750"/>
                        <a:pt x="1093997" y="1385750"/>
                      </a:cubicBezTo>
                      <a:close/>
                      <a:moveTo>
                        <a:pt x="3668996" y="1349022"/>
                      </a:moveTo>
                      <a:cubicBezTo>
                        <a:pt x="3703670" y="1349022"/>
                        <a:pt x="3731113" y="1358636"/>
                        <a:pt x="3751326" y="1377862"/>
                      </a:cubicBezTo>
                      <a:cubicBezTo>
                        <a:pt x="3771538" y="1397089"/>
                        <a:pt x="3781645" y="1420917"/>
                        <a:pt x="3781645" y="1449346"/>
                      </a:cubicBezTo>
                      <a:cubicBezTo>
                        <a:pt x="3781645" y="1463807"/>
                        <a:pt x="3778687" y="1478022"/>
                        <a:pt x="3772771" y="1491990"/>
                      </a:cubicBezTo>
                      <a:cubicBezTo>
                        <a:pt x="3766855" y="1505958"/>
                        <a:pt x="3757036" y="1520666"/>
                        <a:pt x="3743315" y="1536113"/>
                      </a:cubicBezTo>
                      <a:cubicBezTo>
                        <a:pt x="3729593" y="1551560"/>
                        <a:pt x="3706792" y="1572759"/>
                        <a:pt x="3674912" y="1599709"/>
                      </a:cubicBezTo>
                      <a:cubicBezTo>
                        <a:pt x="3648290" y="1622058"/>
                        <a:pt x="3631200" y="1637218"/>
                        <a:pt x="3623640" y="1645188"/>
                      </a:cubicBezTo>
                      <a:cubicBezTo>
                        <a:pt x="3616081" y="1653158"/>
                        <a:pt x="3609837" y="1661169"/>
                        <a:pt x="3604907" y="1669221"/>
                      </a:cubicBezTo>
                      <a:lnTo>
                        <a:pt x="3782138" y="1669221"/>
                      </a:lnTo>
                      <a:lnTo>
                        <a:pt x="3782138" y="1711865"/>
                      </a:lnTo>
                      <a:lnTo>
                        <a:pt x="3543283" y="1711865"/>
                      </a:lnTo>
                      <a:cubicBezTo>
                        <a:pt x="3542954" y="1701184"/>
                        <a:pt x="3544679" y="1690913"/>
                        <a:pt x="3548459" y="1681053"/>
                      </a:cubicBezTo>
                      <a:cubicBezTo>
                        <a:pt x="3554539" y="1664784"/>
                        <a:pt x="3564276" y="1648762"/>
                        <a:pt x="3577669" y="1632986"/>
                      </a:cubicBezTo>
                      <a:cubicBezTo>
                        <a:pt x="3591062" y="1617210"/>
                        <a:pt x="3610412" y="1598970"/>
                        <a:pt x="3635719" y="1578264"/>
                      </a:cubicBezTo>
                      <a:cubicBezTo>
                        <a:pt x="3674994" y="1546055"/>
                        <a:pt x="3701533" y="1520543"/>
                        <a:pt x="3715337" y="1501727"/>
                      </a:cubicBezTo>
                      <a:cubicBezTo>
                        <a:pt x="3729141" y="1482911"/>
                        <a:pt x="3736043" y="1465122"/>
                        <a:pt x="3736043" y="1448360"/>
                      </a:cubicBezTo>
                      <a:cubicBezTo>
                        <a:pt x="3736043" y="1430777"/>
                        <a:pt x="3729757" y="1415946"/>
                        <a:pt x="3717186" y="1403868"/>
                      </a:cubicBezTo>
                      <a:cubicBezTo>
                        <a:pt x="3704615" y="1391789"/>
                        <a:pt x="3688223" y="1385750"/>
                        <a:pt x="3668010" y="1385750"/>
                      </a:cubicBezTo>
                      <a:cubicBezTo>
                        <a:pt x="3646647" y="1385750"/>
                        <a:pt x="3629556" y="1392159"/>
                        <a:pt x="3616739" y="1404977"/>
                      </a:cubicBezTo>
                      <a:cubicBezTo>
                        <a:pt x="3603921" y="1417795"/>
                        <a:pt x="3597430" y="1435542"/>
                        <a:pt x="3597265" y="1458220"/>
                      </a:cubicBezTo>
                      <a:lnTo>
                        <a:pt x="3551663" y="1453537"/>
                      </a:lnTo>
                      <a:cubicBezTo>
                        <a:pt x="3554786" y="1419520"/>
                        <a:pt x="3566535" y="1393597"/>
                        <a:pt x="3586912" y="1375767"/>
                      </a:cubicBezTo>
                      <a:cubicBezTo>
                        <a:pt x="3607289" y="1357937"/>
                        <a:pt x="3634651" y="1349022"/>
                        <a:pt x="3668996" y="1349022"/>
                      </a:cubicBezTo>
                      <a:close/>
                      <a:moveTo>
                        <a:pt x="1094490" y="1349022"/>
                      </a:moveTo>
                      <a:cubicBezTo>
                        <a:pt x="1113881" y="1349022"/>
                        <a:pt x="1130890" y="1352925"/>
                        <a:pt x="1145515" y="1360731"/>
                      </a:cubicBezTo>
                      <a:cubicBezTo>
                        <a:pt x="1160141" y="1368536"/>
                        <a:pt x="1172219" y="1379793"/>
                        <a:pt x="1181750" y="1394501"/>
                      </a:cubicBezTo>
                      <a:cubicBezTo>
                        <a:pt x="1191281" y="1409208"/>
                        <a:pt x="1198758" y="1427121"/>
                        <a:pt x="1204181" y="1448237"/>
                      </a:cubicBezTo>
                      <a:cubicBezTo>
                        <a:pt x="1209604" y="1469354"/>
                        <a:pt x="1212316" y="1497824"/>
                        <a:pt x="1212316" y="1533648"/>
                      </a:cubicBezTo>
                      <a:cubicBezTo>
                        <a:pt x="1212316" y="1576046"/>
                        <a:pt x="1207961" y="1610267"/>
                        <a:pt x="1199251" y="1636314"/>
                      </a:cubicBezTo>
                      <a:cubicBezTo>
                        <a:pt x="1190542" y="1662360"/>
                        <a:pt x="1177519" y="1682491"/>
                        <a:pt x="1160182" y="1696706"/>
                      </a:cubicBezTo>
                      <a:cubicBezTo>
                        <a:pt x="1142845" y="1710920"/>
                        <a:pt x="1120948" y="1718028"/>
                        <a:pt x="1094490" y="1718028"/>
                      </a:cubicBezTo>
                      <a:cubicBezTo>
                        <a:pt x="1059652" y="1718028"/>
                        <a:pt x="1032291" y="1705538"/>
                        <a:pt x="1012407" y="1680560"/>
                      </a:cubicBezTo>
                      <a:cubicBezTo>
                        <a:pt x="988579" y="1650487"/>
                        <a:pt x="976665" y="1601517"/>
                        <a:pt x="976665" y="1533648"/>
                      </a:cubicBezTo>
                      <a:cubicBezTo>
                        <a:pt x="976665" y="1490922"/>
                        <a:pt x="981061" y="1456536"/>
                        <a:pt x="989853" y="1430489"/>
                      </a:cubicBezTo>
                      <a:cubicBezTo>
                        <a:pt x="998644" y="1404443"/>
                        <a:pt x="1011709" y="1384353"/>
                        <a:pt x="1029045" y="1370221"/>
                      </a:cubicBezTo>
                      <a:cubicBezTo>
                        <a:pt x="1046382" y="1356088"/>
                        <a:pt x="1068197" y="1349022"/>
                        <a:pt x="1094490" y="1349022"/>
                      </a:cubicBezTo>
                      <a:close/>
                      <a:moveTo>
                        <a:pt x="838971" y="1349022"/>
                      </a:moveTo>
                      <a:lnTo>
                        <a:pt x="867565" y="1349022"/>
                      </a:lnTo>
                      <a:lnTo>
                        <a:pt x="867565" y="1711865"/>
                      </a:lnTo>
                      <a:lnTo>
                        <a:pt x="823195" y="1711865"/>
                      </a:lnTo>
                      <a:lnTo>
                        <a:pt x="823195" y="1429134"/>
                      </a:lnTo>
                      <a:cubicBezTo>
                        <a:pt x="812514" y="1439322"/>
                        <a:pt x="798505" y="1449511"/>
                        <a:pt x="781168" y="1459699"/>
                      </a:cubicBezTo>
                      <a:cubicBezTo>
                        <a:pt x="763831" y="1469888"/>
                        <a:pt x="748260" y="1477529"/>
                        <a:pt x="734456" y="1482623"/>
                      </a:cubicBezTo>
                      <a:lnTo>
                        <a:pt x="734456" y="1439733"/>
                      </a:lnTo>
                      <a:cubicBezTo>
                        <a:pt x="759270" y="1428065"/>
                        <a:pt x="780962" y="1413933"/>
                        <a:pt x="799532" y="1397335"/>
                      </a:cubicBezTo>
                      <a:cubicBezTo>
                        <a:pt x="818101" y="1380738"/>
                        <a:pt x="831247" y="1364634"/>
                        <a:pt x="838971" y="1349022"/>
                      </a:cubicBezTo>
                      <a:close/>
                      <a:moveTo>
                        <a:pt x="3115715" y="777254"/>
                      </a:moveTo>
                      <a:lnTo>
                        <a:pt x="3144309" y="777254"/>
                      </a:lnTo>
                      <a:lnTo>
                        <a:pt x="3144309" y="1140097"/>
                      </a:lnTo>
                      <a:lnTo>
                        <a:pt x="3099939" y="1140097"/>
                      </a:lnTo>
                      <a:lnTo>
                        <a:pt x="3099939" y="857366"/>
                      </a:lnTo>
                      <a:cubicBezTo>
                        <a:pt x="3089258" y="867554"/>
                        <a:pt x="3075249" y="877743"/>
                        <a:pt x="3057912" y="887931"/>
                      </a:cubicBezTo>
                      <a:cubicBezTo>
                        <a:pt x="3040575" y="898120"/>
                        <a:pt x="3025004" y="905761"/>
                        <a:pt x="3011200" y="910855"/>
                      </a:cubicBezTo>
                      <a:lnTo>
                        <a:pt x="3011200" y="867965"/>
                      </a:lnTo>
                      <a:cubicBezTo>
                        <a:pt x="3036014" y="856297"/>
                        <a:pt x="3057706" y="842165"/>
                        <a:pt x="3076276" y="825568"/>
                      </a:cubicBezTo>
                      <a:cubicBezTo>
                        <a:pt x="3094845" y="808970"/>
                        <a:pt x="3107991" y="792866"/>
                        <a:pt x="3115715" y="777254"/>
                      </a:cubicBezTo>
                      <a:close/>
                      <a:moveTo>
                        <a:pt x="1667915" y="777254"/>
                      </a:moveTo>
                      <a:lnTo>
                        <a:pt x="1696508" y="777254"/>
                      </a:lnTo>
                      <a:lnTo>
                        <a:pt x="1696508" y="1140097"/>
                      </a:lnTo>
                      <a:lnTo>
                        <a:pt x="1652139" y="1140097"/>
                      </a:lnTo>
                      <a:lnTo>
                        <a:pt x="1652139" y="857366"/>
                      </a:lnTo>
                      <a:cubicBezTo>
                        <a:pt x="1641457" y="867554"/>
                        <a:pt x="1627448" y="877743"/>
                        <a:pt x="1610111" y="887931"/>
                      </a:cubicBezTo>
                      <a:cubicBezTo>
                        <a:pt x="1592774" y="898120"/>
                        <a:pt x="1577204" y="905761"/>
                        <a:pt x="1563400" y="910856"/>
                      </a:cubicBezTo>
                      <a:lnTo>
                        <a:pt x="1563400" y="867965"/>
                      </a:lnTo>
                      <a:cubicBezTo>
                        <a:pt x="1588214" y="856297"/>
                        <a:pt x="1609906" y="842165"/>
                        <a:pt x="1628475" y="825568"/>
                      </a:cubicBezTo>
                      <a:cubicBezTo>
                        <a:pt x="1647045" y="808970"/>
                        <a:pt x="1660191" y="792866"/>
                        <a:pt x="1667915" y="777254"/>
                      </a:cubicBezTo>
                      <a:close/>
                      <a:moveTo>
                        <a:pt x="1429790" y="777254"/>
                      </a:moveTo>
                      <a:lnTo>
                        <a:pt x="1458383" y="777254"/>
                      </a:lnTo>
                      <a:lnTo>
                        <a:pt x="1458383" y="1140097"/>
                      </a:lnTo>
                      <a:lnTo>
                        <a:pt x="1414014" y="1140097"/>
                      </a:lnTo>
                      <a:lnTo>
                        <a:pt x="1414014" y="857366"/>
                      </a:lnTo>
                      <a:cubicBezTo>
                        <a:pt x="1403332" y="867554"/>
                        <a:pt x="1389323" y="877743"/>
                        <a:pt x="1371986" y="887931"/>
                      </a:cubicBezTo>
                      <a:cubicBezTo>
                        <a:pt x="1354649" y="898120"/>
                        <a:pt x="1339079" y="905761"/>
                        <a:pt x="1325275" y="910856"/>
                      </a:cubicBezTo>
                      <a:lnTo>
                        <a:pt x="1325275" y="867965"/>
                      </a:lnTo>
                      <a:cubicBezTo>
                        <a:pt x="1350089" y="856297"/>
                        <a:pt x="1371781" y="842165"/>
                        <a:pt x="1390350" y="825568"/>
                      </a:cubicBezTo>
                      <a:cubicBezTo>
                        <a:pt x="1408919" y="808970"/>
                        <a:pt x="1422066" y="792866"/>
                        <a:pt x="1429790" y="777254"/>
                      </a:cubicBezTo>
                      <a:close/>
                      <a:moveTo>
                        <a:pt x="2449527" y="567973"/>
                      </a:moveTo>
                      <a:cubicBezTo>
                        <a:pt x="2484201" y="567973"/>
                        <a:pt x="2511644" y="577587"/>
                        <a:pt x="2531857" y="596813"/>
                      </a:cubicBezTo>
                      <a:cubicBezTo>
                        <a:pt x="2552070" y="616040"/>
                        <a:pt x="2562176" y="639868"/>
                        <a:pt x="2562176" y="668297"/>
                      </a:cubicBezTo>
                      <a:cubicBezTo>
                        <a:pt x="2562176" y="682759"/>
                        <a:pt x="2559218" y="696973"/>
                        <a:pt x="2553302" y="710941"/>
                      </a:cubicBezTo>
                      <a:cubicBezTo>
                        <a:pt x="2547386" y="724909"/>
                        <a:pt x="2537568" y="739617"/>
                        <a:pt x="2523846" y="755064"/>
                      </a:cubicBezTo>
                      <a:cubicBezTo>
                        <a:pt x="2510124" y="770511"/>
                        <a:pt x="2487323" y="791710"/>
                        <a:pt x="2455443" y="818660"/>
                      </a:cubicBezTo>
                      <a:cubicBezTo>
                        <a:pt x="2428822" y="841009"/>
                        <a:pt x="2411731" y="856169"/>
                        <a:pt x="2404172" y="864139"/>
                      </a:cubicBezTo>
                      <a:cubicBezTo>
                        <a:pt x="2396613" y="872109"/>
                        <a:pt x="2390368" y="880120"/>
                        <a:pt x="2385438" y="888172"/>
                      </a:cubicBezTo>
                      <a:lnTo>
                        <a:pt x="2562669" y="888172"/>
                      </a:lnTo>
                      <a:lnTo>
                        <a:pt x="2562669" y="930816"/>
                      </a:lnTo>
                      <a:lnTo>
                        <a:pt x="2323814" y="930816"/>
                      </a:lnTo>
                      <a:cubicBezTo>
                        <a:pt x="2323485" y="920135"/>
                        <a:pt x="2325211" y="909864"/>
                        <a:pt x="2328990" y="900004"/>
                      </a:cubicBezTo>
                      <a:cubicBezTo>
                        <a:pt x="2335071" y="883735"/>
                        <a:pt x="2344807" y="867713"/>
                        <a:pt x="2358200" y="851937"/>
                      </a:cubicBezTo>
                      <a:cubicBezTo>
                        <a:pt x="2371593" y="836161"/>
                        <a:pt x="2390943" y="817921"/>
                        <a:pt x="2416250" y="797215"/>
                      </a:cubicBezTo>
                      <a:cubicBezTo>
                        <a:pt x="2455525" y="765006"/>
                        <a:pt x="2482065" y="739494"/>
                        <a:pt x="2495869" y="720678"/>
                      </a:cubicBezTo>
                      <a:cubicBezTo>
                        <a:pt x="2509672" y="701862"/>
                        <a:pt x="2516574" y="684073"/>
                        <a:pt x="2516574" y="667311"/>
                      </a:cubicBezTo>
                      <a:cubicBezTo>
                        <a:pt x="2516574" y="649728"/>
                        <a:pt x="2510289" y="634897"/>
                        <a:pt x="2497717" y="622819"/>
                      </a:cubicBezTo>
                      <a:cubicBezTo>
                        <a:pt x="2485146" y="610740"/>
                        <a:pt x="2468754" y="604701"/>
                        <a:pt x="2448541" y="604701"/>
                      </a:cubicBezTo>
                      <a:cubicBezTo>
                        <a:pt x="2427178" y="604701"/>
                        <a:pt x="2410088" y="611110"/>
                        <a:pt x="2397270" y="623928"/>
                      </a:cubicBezTo>
                      <a:cubicBezTo>
                        <a:pt x="2384452" y="636746"/>
                        <a:pt x="2377961" y="654494"/>
                        <a:pt x="2377797" y="677171"/>
                      </a:cubicBezTo>
                      <a:lnTo>
                        <a:pt x="2332195" y="672488"/>
                      </a:lnTo>
                      <a:cubicBezTo>
                        <a:pt x="2335317" y="638471"/>
                        <a:pt x="2347067" y="612548"/>
                        <a:pt x="2367444" y="594718"/>
                      </a:cubicBezTo>
                      <a:cubicBezTo>
                        <a:pt x="2387821" y="576888"/>
                        <a:pt x="2415182" y="567973"/>
                        <a:pt x="2449527" y="567973"/>
                      </a:cubicBezTo>
                      <a:close/>
                      <a:moveTo>
                        <a:pt x="2191790" y="567973"/>
                      </a:moveTo>
                      <a:lnTo>
                        <a:pt x="2220383" y="567973"/>
                      </a:lnTo>
                      <a:lnTo>
                        <a:pt x="2220383" y="930816"/>
                      </a:lnTo>
                      <a:lnTo>
                        <a:pt x="2176014" y="930816"/>
                      </a:lnTo>
                      <a:lnTo>
                        <a:pt x="2176014" y="648084"/>
                      </a:lnTo>
                      <a:cubicBezTo>
                        <a:pt x="2165332" y="658273"/>
                        <a:pt x="2151323" y="668462"/>
                        <a:pt x="2133986" y="678650"/>
                      </a:cubicBezTo>
                      <a:cubicBezTo>
                        <a:pt x="2116649" y="688839"/>
                        <a:pt x="2101079" y="696480"/>
                        <a:pt x="2087275" y="701574"/>
                      </a:cubicBezTo>
                      <a:lnTo>
                        <a:pt x="2087275" y="658684"/>
                      </a:lnTo>
                      <a:cubicBezTo>
                        <a:pt x="2112089" y="647016"/>
                        <a:pt x="2133781" y="632884"/>
                        <a:pt x="2152350" y="616287"/>
                      </a:cubicBezTo>
                      <a:cubicBezTo>
                        <a:pt x="2170919" y="599689"/>
                        <a:pt x="2184066" y="583585"/>
                        <a:pt x="2191790" y="567973"/>
                      </a:cubicBezTo>
                      <a:close/>
                      <a:moveTo>
                        <a:pt x="2298700" y="288925"/>
                      </a:moveTo>
                      <a:lnTo>
                        <a:pt x="2197100" y="292100"/>
                      </a:lnTo>
                      <a:lnTo>
                        <a:pt x="2092325" y="298450"/>
                      </a:lnTo>
                      <a:lnTo>
                        <a:pt x="1993900" y="311150"/>
                      </a:lnTo>
                      <a:lnTo>
                        <a:pt x="1892300" y="330200"/>
                      </a:lnTo>
                      <a:lnTo>
                        <a:pt x="1797050" y="352425"/>
                      </a:lnTo>
                      <a:lnTo>
                        <a:pt x="1701800" y="377825"/>
                      </a:lnTo>
                      <a:lnTo>
                        <a:pt x="1606550" y="409575"/>
                      </a:lnTo>
                      <a:lnTo>
                        <a:pt x="1514475" y="447675"/>
                      </a:lnTo>
                      <a:lnTo>
                        <a:pt x="1425575" y="485775"/>
                      </a:lnTo>
                      <a:lnTo>
                        <a:pt x="1339850" y="530225"/>
                      </a:lnTo>
                      <a:lnTo>
                        <a:pt x="1254125" y="581025"/>
                      </a:lnTo>
                      <a:lnTo>
                        <a:pt x="1174750" y="631825"/>
                      </a:lnTo>
                      <a:lnTo>
                        <a:pt x="1095375" y="688975"/>
                      </a:lnTo>
                      <a:lnTo>
                        <a:pt x="1019175" y="746125"/>
                      </a:lnTo>
                      <a:lnTo>
                        <a:pt x="946150" y="809625"/>
                      </a:lnTo>
                      <a:lnTo>
                        <a:pt x="876300" y="876300"/>
                      </a:lnTo>
                      <a:lnTo>
                        <a:pt x="809625" y="946150"/>
                      </a:lnTo>
                      <a:lnTo>
                        <a:pt x="746125" y="1019175"/>
                      </a:lnTo>
                      <a:lnTo>
                        <a:pt x="685800" y="1095375"/>
                      </a:lnTo>
                      <a:lnTo>
                        <a:pt x="631825" y="1174750"/>
                      </a:lnTo>
                      <a:lnTo>
                        <a:pt x="577850" y="1257300"/>
                      </a:lnTo>
                      <a:lnTo>
                        <a:pt x="530225" y="1339850"/>
                      </a:lnTo>
                      <a:lnTo>
                        <a:pt x="485775" y="1428750"/>
                      </a:lnTo>
                      <a:lnTo>
                        <a:pt x="444500" y="1517650"/>
                      </a:lnTo>
                      <a:lnTo>
                        <a:pt x="409575" y="1609725"/>
                      </a:lnTo>
                      <a:lnTo>
                        <a:pt x="377825" y="1701800"/>
                      </a:lnTo>
                      <a:lnTo>
                        <a:pt x="349250" y="1797050"/>
                      </a:lnTo>
                      <a:lnTo>
                        <a:pt x="327025" y="1895475"/>
                      </a:lnTo>
                      <a:lnTo>
                        <a:pt x="311150" y="1993900"/>
                      </a:lnTo>
                      <a:lnTo>
                        <a:pt x="298450" y="2095500"/>
                      </a:lnTo>
                      <a:lnTo>
                        <a:pt x="288925" y="2197100"/>
                      </a:lnTo>
                      <a:lnTo>
                        <a:pt x="285750" y="2301875"/>
                      </a:lnTo>
                      <a:lnTo>
                        <a:pt x="288925" y="2403475"/>
                      </a:lnTo>
                      <a:lnTo>
                        <a:pt x="298450" y="2505075"/>
                      </a:lnTo>
                      <a:lnTo>
                        <a:pt x="311150" y="2606675"/>
                      </a:lnTo>
                      <a:lnTo>
                        <a:pt x="327025" y="2705100"/>
                      </a:lnTo>
                      <a:lnTo>
                        <a:pt x="349250" y="2803525"/>
                      </a:lnTo>
                      <a:lnTo>
                        <a:pt x="377825" y="2898775"/>
                      </a:lnTo>
                      <a:lnTo>
                        <a:pt x="409575" y="2990850"/>
                      </a:lnTo>
                      <a:lnTo>
                        <a:pt x="444500" y="3082925"/>
                      </a:lnTo>
                      <a:lnTo>
                        <a:pt x="485775" y="3171825"/>
                      </a:lnTo>
                      <a:lnTo>
                        <a:pt x="530225" y="3260725"/>
                      </a:lnTo>
                      <a:lnTo>
                        <a:pt x="577850" y="3343275"/>
                      </a:lnTo>
                      <a:lnTo>
                        <a:pt x="631825" y="3425825"/>
                      </a:lnTo>
                      <a:lnTo>
                        <a:pt x="685800" y="3505200"/>
                      </a:lnTo>
                      <a:lnTo>
                        <a:pt x="746125" y="3581400"/>
                      </a:lnTo>
                      <a:lnTo>
                        <a:pt x="809625" y="3654425"/>
                      </a:lnTo>
                      <a:lnTo>
                        <a:pt x="876300" y="3724275"/>
                      </a:lnTo>
                      <a:lnTo>
                        <a:pt x="946150" y="3790950"/>
                      </a:lnTo>
                      <a:lnTo>
                        <a:pt x="1019175" y="3854450"/>
                      </a:lnTo>
                      <a:lnTo>
                        <a:pt x="1095375" y="3911600"/>
                      </a:lnTo>
                      <a:lnTo>
                        <a:pt x="1174750" y="3968750"/>
                      </a:lnTo>
                      <a:lnTo>
                        <a:pt x="1254125" y="4022725"/>
                      </a:lnTo>
                      <a:lnTo>
                        <a:pt x="1339850" y="4070350"/>
                      </a:lnTo>
                      <a:lnTo>
                        <a:pt x="1425575" y="4114800"/>
                      </a:lnTo>
                      <a:lnTo>
                        <a:pt x="1514475" y="4156075"/>
                      </a:lnTo>
                      <a:lnTo>
                        <a:pt x="1606550" y="4191000"/>
                      </a:lnTo>
                      <a:lnTo>
                        <a:pt x="1701800" y="4222750"/>
                      </a:lnTo>
                      <a:lnTo>
                        <a:pt x="1797050" y="4248150"/>
                      </a:lnTo>
                      <a:lnTo>
                        <a:pt x="1892300" y="4270375"/>
                      </a:lnTo>
                      <a:lnTo>
                        <a:pt x="1993900" y="4289425"/>
                      </a:lnTo>
                      <a:lnTo>
                        <a:pt x="2092325" y="4302125"/>
                      </a:lnTo>
                      <a:lnTo>
                        <a:pt x="2197100" y="4311650"/>
                      </a:lnTo>
                      <a:lnTo>
                        <a:pt x="2298700" y="4311650"/>
                      </a:lnTo>
                      <a:lnTo>
                        <a:pt x="2403475" y="4311650"/>
                      </a:lnTo>
                      <a:lnTo>
                        <a:pt x="2505075" y="4302125"/>
                      </a:lnTo>
                      <a:lnTo>
                        <a:pt x="2606675" y="4289425"/>
                      </a:lnTo>
                      <a:lnTo>
                        <a:pt x="2705100" y="4270375"/>
                      </a:lnTo>
                      <a:lnTo>
                        <a:pt x="2803525" y="4248150"/>
                      </a:lnTo>
                      <a:lnTo>
                        <a:pt x="2898775" y="4222750"/>
                      </a:lnTo>
                      <a:lnTo>
                        <a:pt x="2990850" y="4191000"/>
                      </a:lnTo>
                      <a:lnTo>
                        <a:pt x="3082925" y="4156075"/>
                      </a:lnTo>
                      <a:lnTo>
                        <a:pt x="3171825" y="4114800"/>
                      </a:lnTo>
                      <a:lnTo>
                        <a:pt x="3257550" y="4070350"/>
                      </a:lnTo>
                      <a:lnTo>
                        <a:pt x="3343275" y="4022725"/>
                      </a:lnTo>
                      <a:lnTo>
                        <a:pt x="3425825" y="3968750"/>
                      </a:lnTo>
                      <a:lnTo>
                        <a:pt x="3502025" y="3911600"/>
                      </a:lnTo>
                      <a:lnTo>
                        <a:pt x="3578225" y="3854450"/>
                      </a:lnTo>
                      <a:lnTo>
                        <a:pt x="3651250" y="3790950"/>
                      </a:lnTo>
                      <a:lnTo>
                        <a:pt x="3721100" y="3724275"/>
                      </a:lnTo>
                      <a:lnTo>
                        <a:pt x="3787775" y="3654425"/>
                      </a:lnTo>
                      <a:lnTo>
                        <a:pt x="3851275" y="3581400"/>
                      </a:lnTo>
                      <a:lnTo>
                        <a:pt x="3911600" y="3505200"/>
                      </a:lnTo>
                      <a:lnTo>
                        <a:pt x="3968750" y="3425825"/>
                      </a:lnTo>
                      <a:lnTo>
                        <a:pt x="4019550" y="3343275"/>
                      </a:lnTo>
                      <a:lnTo>
                        <a:pt x="4067175" y="3260725"/>
                      </a:lnTo>
                      <a:lnTo>
                        <a:pt x="4111625" y="3171825"/>
                      </a:lnTo>
                      <a:lnTo>
                        <a:pt x="4152900" y="3082925"/>
                      </a:lnTo>
                      <a:lnTo>
                        <a:pt x="4187825" y="2990850"/>
                      </a:lnTo>
                      <a:lnTo>
                        <a:pt x="4219575" y="2898775"/>
                      </a:lnTo>
                      <a:lnTo>
                        <a:pt x="4248150" y="2803525"/>
                      </a:lnTo>
                      <a:lnTo>
                        <a:pt x="4270375" y="2705100"/>
                      </a:lnTo>
                      <a:lnTo>
                        <a:pt x="4289425" y="2606675"/>
                      </a:lnTo>
                      <a:lnTo>
                        <a:pt x="4302125" y="2505075"/>
                      </a:lnTo>
                      <a:lnTo>
                        <a:pt x="4308475" y="2403475"/>
                      </a:lnTo>
                      <a:lnTo>
                        <a:pt x="4311650" y="2301875"/>
                      </a:lnTo>
                      <a:lnTo>
                        <a:pt x="4308475" y="2197100"/>
                      </a:lnTo>
                      <a:lnTo>
                        <a:pt x="4302125" y="2095500"/>
                      </a:lnTo>
                      <a:lnTo>
                        <a:pt x="4289425" y="1993900"/>
                      </a:lnTo>
                      <a:lnTo>
                        <a:pt x="4270375" y="1895475"/>
                      </a:lnTo>
                      <a:lnTo>
                        <a:pt x="4248150" y="1797050"/>
                      </a:lnTo>
                      <a:lnTo>
                        <a:pt x="4219575" y="1701800"/>
                      </a:lnTo>
                      <a:lnTo>
                        <a:pt x="4187825" y="1609725"/>
                      </a:lnTo>
                      <a:lnTo>
                        <a:pt x="4152900" y="1517650"/>
                      </a:lnTo>
                      <a:lnTo>
                        <a:pt x="4111625" y="1428750"/>
                      </a:lnTo>
                      <a:lnTo>
                        <a:pt x="4067175" y="1339850"/>
                      </a:lnTo>
                      <a:lnTo>
                        <a:pt x="4019550" y="1257300"/>
                      </a:lnTo>
                      <a:lnTo>
                        <a:pt x="3968750" y="1174750"/>
                      </a:lnTo>
                      <a:lnTo>
                        <a:pt x="3911600" y="1095375"/>
                      </a:lnTo>
                      <a:lnTo>
                        <a:pt x="3851275" y="1019175"/>
                      </a:lnTo>
                      <a:lnTo>
                        <a:pt x="3787775" y="946150"/>
                      </a:lnTo>
                      <a:lnTo>
                        <a:pt x="3721100" y="876300"/>
                      </a:lnTo>
                      <a:lnTo>
                        <a:pt x="3651250" y="809625"/>
                      </a:lnTo>
                      <a:lnTo>
                        <a:pt x="3578225" y="746125"/>
                      </a:lnTo>
                      <a:lnTo>
                        <a:pt x="3502025" y="688975"/>
                      </a:lnTo>
                      <a:lnTo>
                        <a:pt x="3425825" y="631825"/>
                      </a:lnTo>
                      <a:lnTo>
                        <a:pt x="3343275" y="581025"/>
                      </a:lnTo>
                      <a:lnTo>
                        <a:pt x="3257550" y="530225"/>
                      </a:lnTo>
                      <a:lnTo>
                        <a:pt x="3171825" y="485775"/>
                      </a:lnTo>
                      <a:lnTo>
                        <a:pt x="3082925" y="447675"/>
                      </a:lnTo>
                      <a:lnTo>
                        <a:pt x="2990850" y="409575"/>
                      </a:lnTo>
                      <a:lnTo>
                        <a:pt x="2898775" y="377825"/>
                      </a:lnTo>
                      <a:lnTo>
                        <a:pt x="2803525" y="352425"/>
                      </a:lnTo>
                      <a:lnTo>
                        <a:pt x="2705100" y="330200"/>
                      </a:lnTo>
                      <a:lnTo>
                        <a:pt x="2606675" y="311150"/>
                      </a:lnTo>
                      <a:lnTo>
                        <a:pt x="2505075" y="298450"/>
                      </a:lnTo>
                      <a:lnTo>
                        <a:pt x="2403475" y="292100"/>
                      </a:lnTo>
                      <a:lnTo>
                        <a:pt x="2298700" y="288925"/>
                      </a:lnTo>
                      <a:close/>
                      <a:moveTo>
                        <a:pt x="1146175" y="0"/>
                      </a:moveTo>
                      <a:lnTo>
                        <a:pt x="1285875" y="0"/>
                      </a:lnTo>
                      <a:lnTo>
                        <a:pt x="1454150" y="0"/>
                      </a:lnTo>
                      <a:lnTo>
                        <a:pt x="3175000" y="0"/>
                      </a:lnTo>
                      <a:lnTo>
                        <a:pt x="3343275" y="0"/>
                      </a:lnTo>
                      <a:lnTo>
                        <a:pt x="3482975" y="0"/>
                      </a:lnTo>
                      <a:lnTo>
                        <a:pt x="3562350" y="3175"/>
                      </a:lnTo>
                      <a:lnTo>
                        <a:pt x="3638550" y="9525"/>
                      </a:lnTo>
                      <a:lnTo>
                        <a:pt x="3714750" y="15875"/>
                      </a:lnTo>
                      <a:lnTo>
                        <a:pt x="3787775" y="28575"/>
                      </a:lnTo>
                      <a:lnTo>
                        <a:pt x="3860800" y="44450"/>
                      </a:lnTo>
                      <a:lnTo>
                        <a:pt x="3933825" y="63500"/>
                      </a:lnTo>
                      <a:lnTo>
                        <a:pt x="4003675" y="88900"/>
                      </a:lnTo>
                      <a:lnTo>
                        <a:pt x="4076700" y="120650"/>
                      </a:lnTo>
                      <a:lnTo>
                        <a:pt x="4108450" y="139700"/>
                      </a:lnTo>
                      <a:lnTo>
                        <a:pt x="4143375" y="158750"/>
                      </a:lnTo>
                      <a:lnTo>
                        <a:pt x="4206875" y="203200"/>
                      </a:lnTo>
                      <a:lnTo>
                        <a:pt x="4267200" y="254000"/>
                      </a:lnTo>
                      <a:lnTo>
                        <a:pt x="4324350" y="304800"/>
                      </a:lnTo>
                      <a:lnTo>
                        <a:pt x="4375150" y="361950"/>
                      </a:lnTo>
                      <a:lnTo>
                        <a:pt x="4425950" y="422275"/>
                      </a:lnTo>
                      <a:lnTo>
                        <a:pt x="4470400" y="485775"/>
                      </a:lnTo>
                      <a:lnTo>
                        <a:pt x="4489450" y="517525"/>
                      </a:lnTo>
                      <a:lnTo>
                        <a:pt x="4508500" y="552450"/>
                      </a:lnTo>
                      <a:lnTo>
                        <a:pt x="4540250" y="622300"/>
                      </a:lnTo>
                      <a:lnTo>
                        <a:pt x="4565650" y="695325"/>
                      </a:lnTo>
                      <a:lnTo>
                        <a:pt x="4584700" y="768350"/>
                      </a:lnTo>
                      <a:lnTo>
                        <a:pt x="4600575" y="841375"/>
                      </a:lnTo>
                      <a:lnTo>
                        <a:pt x="4613275" y="914400"/>
                      </a:lnTo>
                      <a:lnTo>
                        <a:pt x="4619625" y="990600"/>
                      </a:lnTo>
                      <a:lnTo>
                        <a:pt x="4625975" y="1066800"/>
                      </a:lnTo>
                      <a:lnTo>
                        <a:pt x="4625975" y="1146175"/>
                      </a:lnTo>
                      <a:lnTo>
                        <a:pt x="4629150" y="1282700"/>
                      </a:lnTo>
                      <a:lnTo>
                        <a:pt x="4629150" y="1454150"/>
                      </a:lnTo>
                      <a:lnTo>
                        <a:pt x="4629150" y="3175000"/>
                      </a:lnTo>
                      <a:lnTo>
                        <a:pt x="4629150" y="3343275"/>
                      </a:lnTo>
                      <a:lnTo>
                        <a:pt x="4625975" y="3482975"/>
                      </a:lnTo>
                      <a:lnTo>
                        <a:pt x="4625975" y="3562350"/>
                      </a:lnTo>
                      <a:lnTo>
                        <a:pt x="4619625" y="3638550"/>
                      </a:lnTo>
                      <a:lnTo>
                        <a:pt x="4613275" y="3714750"/>
                      </a:lnTo>
                      <a:lnTo>
                        <a:pt x="4600575" y="3787775"/>
                      </a:lnTo>
                      <a:lnTo>
                        <a:pt x="4584700" y="3860800"/>
                      </a:lnTo>
                      <a:lnTo>
                        <a:pt x="4565650" y="3933825"/>
                      </a:lnTo>
                      <a:lnTo>
                        <a:pt x="4540250" y="4003675"/>
                      </a:lnTo>
                      <a:lnTo>
                        <a:pt x="4508500" y="4073525"/>
                      </a:lnTo>
                      <a:lnTo>
                        <a:pt x="4489450" y="4108450"/>
                      </a:lnTo>
                      <a:lnTo>
                        <a:pt x="4470400" y="4143375"/>
                      </a:lnTo>
                      <a:lnTo>
                        <a:pt x="4425950" y="4206875"/>
                      </a:lnTo>
                      <a:lnTo>
                        <a:pt x="4375150" y="4267200"/>
                      </a:lnTo>
                      <a:lnTo>
                        <a:pt x="4324350" y="4324350"/>
                      </a:lnTo>
                      <a:lnTo>
                        <a:pt x="4267200" y="4375150"/>
                      </a:lnTo>
                      <a:lnTo>
                        <a:pt x="4206875" y="4425950"/>
                      </a:lnTo>
                      <a:lnTo>
                        <a:pt x="4143375" y="4470400"/>
                      </a:lnTo>
                      <a:lnTo>
                        <a:pt x="4108450" y="4489450"/>
                      </a:lnTo>
                      <a:lnTo>
                        <a:pt x="4076700" y="4508500"/>
                      </a:lnTo>
                      <a:lnTo>
                        <a:pt x="4003675" y="4540250"/>
                      </a:lnTo>
                      <a:lnTo>
                        <a:pt x="3933825" y="4565650"/>
                      </a:lnTo>
                      <a:lnTo>
                        <a:pt x="3860800" y="4584700"/>
                      </a:lnTo>
                      <a:lnTo>
                        <a:pt x="3787775" y="4600575"/>
                      </a:lnTo>
                      <a:lnTo>
                        <a:pt x="3714750" y="4613275"/>
                      </a:lnTo>
                      <a:lnTo>
                        <a:pt x="3638550" y="4619625"/>
                      </a:lnTo>
                      <a:lnTo>
                        <a:pt x="3562350" y="4625975"/>
                      </a:lnTo>
                      <a:lnTo>
                        <a:pt x="3482975" y="4625975"/>
                      </a:lnTo>
                      <a:lnTo>
                        <a:pt x="3343275" y="4629150"/>
                      </a:lnTo>
                      <a:lnTo>
                        <a:pt x="3175000" y="4629150"/>
                      </a:lnTo>
                      <a:lnTo>
                        <a:pt x="1454150" y="4629150"/>
                      </a:lnTo>
                      <a:lnTo>
                        <a:pt x="1285875" y="4629150"/>
                      </a:lnTo>
                      <a:lnTo>
                        <a:pt x="1146175" y="4625975"/>
                      </a:lnTo>
                      <a:lnTo>
                        <a:pt x="1066800" y="4625975"/>
                      </a:lnTo>
                      <a:lnTo>
                        <a:pt x="990600" y="4619625"/>
                      </a:lnTo>
                      <a:lnTo>
                        <a:pt x="914400" y="4613275"/>
                      </a:lnTo>
                      <a:lnTo>
                        <a:pt x="841375" y="4600575"/>
                      </a:lnTo>
                      <a:lnTo>
                        <a:pt x="768350" y="4584700"/>
                      </a:lnTo>
                      <a:lnTo>
                        <a:pt x="695325" y="4565650"/>
                      </a:lnTo>
                      <a:lnTo>
                        <a:pt x="625475" y="4540250"/>
                      </a:lnTo>
                      <a:lnTo>
                        <a:pt x="555625" y="4508500"/>
                      </a:lnTo>
                      <a:lnTo>
                        <a:pt x="520700" y="4489450"/>
                      </a:lnTo>
                      <a:lnTo>
                        <a:pt x="485775" y="4470400"/>
                      </a:lnTo>
                      <a:lnTo>
                        <a:pt x="422275" y="4425950"/>
                      </a:lnTo>
                      <a:lnTo>
                        <a:pt x="361950" y="4375150"/>
                      </a:lnTo>
                      <a:lnTo>
                        <a:pt x="304800" y="4324350"/>
                      </a:lnTo>
                      <a:lnTo>
                        <a:pt x="254000" y="4267200"/>
                      </a:lnTo>
                      <a:lnTo>
                        <a:pt x="203200" y="4206875"/>
                      </a:lnTo>
                      <a:lnTo>
                        <a:pt x="158750" y="4143375"/>
                      </a:lnTo>
                      <a:lnTo>
                        <a:pt x="139700" y="4108450"/>
                      </a:lnTo>
                      <a:lnTo>
                        <a:pt x="120650" y="4073525"/>
                      </a:lnTo>
                      <a:lnTo>
                        <a:pt x="88900" y="4003675"/>
                      </a:lnTo>
                      <a:lnTo>
                        <a:pt x="63500" y="3933825"/>
                      </a:lnTo>
                      <a:lnTo>
                        <a:pt x="44450" y="3860800"/>
                      </a:lnTo>
                      <a:lnTo>
                        <a:pt x="28575" y="3787775"/>
                      </a:lnTo>
                      <a:lnTo>
                        <a:pt x="15875" y="3714750"/>
                      </a:lnTo>
                      <a:lnTo>
                        <a:pt x="9525" y="3638550"/>
                      </a:lnTo>
                      <a:lnTo>
                        <a:pt x="3175" y="3562350"/>
                      </a:lnTo>
                      <a:lnTo>
                        <a:pt x="3175" y="3482975"/>
                      </a:lnTo>
                      <a:lnTo>
                        <a:pt x="0" y="3343275"/>
                      </a:lnTo>
                      <a:lnTo>
                        <a:pt x="0" y="3175000"/>
                      </a:lnTo>
                      <a:lnTo>
                        <a:pt x="0" y="1454150"/>
                      </a:lnTo>
                      <a:lnTo>
                        <a:pt x="0" y="1282700"/>
                      </a:lnTo>
                      <a:lnTo>
                        <a:pt x="3175" y="1146175"/>
                      </a:lnTo>
                      <a:lnTo>
                        <a:pt x="3175" y="1066800"/>
                      </a:lnTo>
                      <a:lnTo>
                        <a:pt x="9525" y="990600"/>
                      </a:lnTo>
                      <a:lnTo>
                        <a:pt x="15875" y="914400"/>
                      </a:lnTo>
                      <a:lnTo>
                        <a:pt x="28575" y="841375"/>
                      </a:lnTo>
                      <a:lnTo>
                        <a:pt x="44450" y="768350"/>
                      </a:lnTo>
                      <a:lnTo>
                        <a:pt x="63500" y="695325"/>
                      </a:lnTo>
                      <a:lnTo>
                        <a:pt x="88900" y="622300"/>
                      </a:lnTo>
                      <a:lnTo>
                        <a:pt x="120650" y="552450"/>
                      </a:lnTo>
                      <a:lnTo>
                        <a:pt x="139700" y="517525"/>
                      </a:lnTo>
                      <a:lnTo>
                        <a:pt x="158750" y="485775"/>
                      </a:lnTo>
                      <a:lnTo>
                        <a:pt x="203200" y="422275"/>
                      </a:lnTo>
                      <a:lnTo>
                        <a:pt x="254000" y="361950"/>
                      </a:lnTo>
                      <a:lnTo>
                        <a:pt x="304800" y="304800"/>
                      </a:lnTo>
                      <a:lnTo>
                        <a:pt x="361950" y="254000"/>
                      </a:lnTo>
                      <a:lnTo>
                        <a:pt x="422275" y="203200"/>
                      </a:lnTo>
                      <a:lnTo>
                        <a:pt x="485775" y="158750"/>
                      </a:lnTo>
                      <a:lnTo>
                        <a:pt x="520700" y="139700"/>
                      </a:lnTo>
                      <a:lnTo>
                        <a:pt x="555625" y="120650"/>
                      </a:lnTo>
                      <a:lnTo>
                        <a:pt x="625475" y="88900"/>
                      </a:lnTo>
                      <a:lnTo>
                        <a:pt x="695325" y="63500"/>
                      </a:lnTo>
                      <a:lnTo>
                        <a:pt x="768350" y="44450"/>
                      </a:lnTo>
                      <a:lnTo>
                        <a:pt x="841375" y="28575"/>
                      </a:lnTo>
                      <a:lnTo>
                        <a:pt x="914400" y="15875"/>
                      </a:lnTo>
                      <a:lnTo>
                        <a:pt x="990600" y="9525"/>
                      </a:lnTo>
                      <a:lnTo>
                        <a:pt x="1066800" y="3175"/>
                      </a:lnTo>
                      <a:lnTo>
                        <a:pt x="114617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28" name="îṩľiḋè">
                <a:extLst>
                  <a:ext uri="{FF2B5EF4-FFF2-40B4-BE49-F238E27FC236}">
                    <a16:creationId xmlns:a16="http://schemas.microsoft.com/office/drawing/2014/main" id="{102AF8A8-8E92-4C8D-BDC1-F312F9F90D4F}"/>
                  </a:ext>
                </a:extLst>
              </p:cNvPr>
              <p:cNvSpPr txBox="1"/>
              <p:nvPr/>
            </p:nvSpPr>
            <p:spPr>
              <a:xfrm>
                <a:off x="1266824" y="4804204"/>
                <a:ext cx="2299974" cy="338554"/>
              </a:xfrm>
              <a:prstGeom prst="rect">
                <a:avLst/>
              </a:prstGeom>
              <a:noFill/>
            </p:spPr>
            <p:txBody>
              <a:bodyPr wrap="none" anchor="b" anchorCtr="1">
                <a:normAutofit/>
              </a:bodyPr>
              <a:lstStyle/>
              <a:p>
                <a:pPr algn="ctr"/>
                <a:r>
                  <a:rPr lang="en-US" altLang="zh-CN" sz="1600" b="1" dirty="0"/>
                  <a:t>Baidu Map API</a:t>
                </a:r>
                <a:endParaRPr lang="zh-CN" altLang="en-US" sz="1600" b="1" dirty="0"/>
              </a:p>
            </p:txBody>
          </p:sp>
        </p:grpSp>
        <p:grpSp>
          <p:nvGrpSpPr>
            <p:cNvPr id="6" name="îšľîḓé">
              <a:extLst>
                <a:ext uri="{FF2B5EF4-FFF2-40B4-BE49-F238E27FC236}">
                  <a16:creationId xmlns:a16="http://schemas.microsoft.com/office/drawing/2014/main" id="{05132C5F-7592-4FE7-9EB1-055797AA54A8}"/>
                </a:ext>
              </a:extLst>
            </p:cNvPr>
            <p:cNvGrpSpPr/>
            <p:nvPr/>
          </p:nvGrpSpPr>
          <p:grpSpPr>
            <a:xfrm>
              <a:off x="3535449" y="3136815"/>
              <a:ext cx="2299974" cy="2005943"/>
              <a:chOff x="3719617" y="3136815"/>
              <a:chExt cx="2299974" cy="2005943"/>
            </a:xfrm>
          </p:grpSpPr>
          <p:grpSp>
            <p:nvGrpSpPr>
              <p:cNvPr id="22" name="ïṧ1ïḑè">
                <a:extLst>
                  <a:ext uri="{FF2B5EF4-FFF2-40B4-BE49-F238E27FC236}">
                    <a16:creationId xmlns:a16="http://schemas.microsoft.com/office/drawing/2014/main" id="{F98EB24B-2833-49FC-A148-FD834BA509F2}"/>
                  </a:ext>
                </a:extLst>
              </p:cNvPr>
              <p:cNvGrpSpPr/>
              <p:nvPr/>
            </p:nvGrpSpPr>
            <p:grpSpPr>
              <a:xfrm>
                <a:off x="4300653" y="3136815"/>
                <a:ext cx="1137902" cy="1137902"/>
                <a:chOff x="3188550" y="3284984"/>
                <a:chExt cx="1512168" cy="1512168"/>
              </a:xfrm>
            </p:grpSpPr>
            <p:sp>
              <p:nvSpPr>
                <p:cNvPr id="25" name="íşļiďè">
                  <a:extLst>
                    <a:ext uri="{FF2B5EF4-FFF2-40B4-BE49-F238E27FC236}">
                      <a16:creationId xmlns:a16="http://schemas.microsoft.com/office/drawing/2014/main" id="{90608278-FDC9-43AE-B067-D68405FE89A1}"/>
                    </a:ext>
                  </a:extLst>
                </p:cNvPr>
                <p:cNvSpPr/>
                <p:nvPr/>
              </p:nvSpPr>
              <p:spPr bwMode="auto">
                <a:xfrm>
                  <a:off x="3188550" y="3284984"/>
                  <a:ext cx="1512168" cy="1512168"/>
                </a:xfrm>
                <a:prstGeom prst="ellipse">
                  <a:avLst/>
                </a:prstGeom>
                <a:solidFill>
                  <a:schemeClr val="accent2">
                    <a:lumMod val="100000"/>
                  </a:schemeClr>
                </a:solidFill>
                <a:ln w="19050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6" name="íŝ1îḑê">
                  <a:extLst>
                    <a:ext uri="{FF2B5EF4-FFF2-40B4-BE49-F238E27FC236}">
                      <a16:creationId xmlns:a16="http://schemas.microsoft.com/office/drawing/2014/main" id="{FE8415E7-57B2-4C28-ACE7-A151F46D961F}"/>
                    </a:ext>
                  </a:extLst>
                </p:cNvPr>
                <p:cNvSpPr/>
                <p:nvPr/>
              </p:nvSpPr>
              <p:spPr bwMode="auto">
                <a:xfrm>
                  <a:off x="3588500" y="3702148"/>
                  <a:ext cx="712268" cy="677840"/>
                </a:xfrm>
                <a:custGeom>
                  <a:avLst/>
                  <a:gdLst>
                    <a:gd name="T0" fmla="*/ 2147483646 w 5871"/>
                    <a:gd name="T1" fmla="*/ 2147483646 h 5585"/>
                    <a:gd name="T2" fmla="*/ 2147483646 w 5871"/>
                    <a:gd name="T3" fmla="*/ 2147483646 h 5585"/>
                    <a:gd name="T4" fmla="*/ 2147483646 w 5871"/>
                    <a:gd name="T5" fmla="*/ 2147483646 h 5585"/>
                    <a:gd name="T6" fmla="*/ 2147483646 w 5871"/>
                    <a:gd name="T7" fmla="*/ 2147483646 h 5585"/>
                    <a:gd name="T8" fmla="*/ 2147483646 w 5871"/>
                    <a:gd name="T9" fmla="*/ 2147483646 h 5585"/>
                    <a:gd name="T10" fmla="*/ 2147483646 w 5871"/>
                    <a:gd name="T11" fmla="*/ 2147483646 h 5585"/>
                    <a:gd name="T12" fmla="*/ 2147483646 w 5871"/>
                    <a:gd name="T13" fmla="*/ 2147483646 h 5585"/>
                    <a:gd name="T14" fmla="*/ 2147483646 w 5871"/>
                    <a:gd name="T15" fmla="*/ 2147483646 h 5585"/>
                    <a:gd name="T16" fmla="*/ 2147483646 w 5871"/>
                    <a:gd name="T17" fmla="*/ 2147483646 h 5585"/>
                    <a:gd name="T18" fmla="*/ 2147483646 w 5871"/>
                    <a:gd name="T19" fmla="*/ 2147483646 h 5585"/>
                    <a:gd name="T20" fmla="*/ 2147483646 w 5871"/>
                    <a:gd name="T21" fmla="*/ 2147483646 h 5585"/>
                    <a:gd name="T22" fmla="*/ 2147483646 w 5871"/>
                    <a:gd name="T23" fmla="*/ 2147483646 h 5585"/>
                    <a:gd name="T24" fmla="*/ 2147483646 w 5871"/>
                    <a:gd name="T25" fmla="*/ 2147483646 h 5585"/>
                    <a:gd name="T26" fmla="*/ 2147483646 w 5871"/>
                    <a:gd name="T27" fmla="*/ 2147483646 h 5585"/>
                    <a:gd name="T28" fmla="*/ 2147483646 w 5871"/>
                    <a:gd name="T29" fmla="*/ 2147483646 h 5585"/>
                    <a:gd name="T30" fmla="*/ 2147483646 w 5871"/>
                    <a:gd name="T31" fmla="*/ 2147483646 h 5585"/>
                    <a:gd name="T32" fmla="*/ 2147483646 w 5871"/>
                    <a:gd name="T33" fmla="*/ 2147483646 h 5585"/>
                    <a:gd name="T34" fmla="*/ 2147483646 w 5871"/>
                    <a:gd name="T35" fmla="*/ 2147483646 h 5585"/>
                    <a:gd name="T36" fmla="*/ 2147483646 w 5871"/>
                    <a:gd name="T37" fmla="*/ 2147483646 h 5585"/>
                    <a:gd name="T38" fmla="*/ 2147483646 w 5871"/>
                    <a:gd name="T39" fmla="*/ 2147483646 h 5585"/>
                    <a:gd name="T40" fmla="*/ 2147483646 w 5871"/>
                    <a:gd name="T41" fmla="*/ 2147483646 h 5585"/>
                    <a:gd name="T42" fmla="*/ 2147483646 w 5871"/>
                    <a:gd name="T43" fmla="*/ 2147483646 h 5585"/>
                    <a:gd name="T44" fmla="*/ 2147483646 w 5871"/>
                    <a:gd name="T45" fmla="*/ 2147483646 h 5585"/>
                    <a:gd name="T46" fmla="*/ 2147483646 w 5871"/>
                    <a:gd name="T47" fmla="*/ 2147483646 h 5585"/>
                    <a:gd name="T48" fmla="*/ 2147483646 w 5871"/>
                    <a:gd name="T49" fmla="*/ 2147483646 h 5585"/>
                    <a:gd name="T50" fmla="*/ 2147483646 w 5871"/>
                    <a:gd name="T51" fmla="*/ 2147483646 h 5585"/>
                    <a:gd name="T52" fmla="*/ 2147483646 w 5871"/>
                    <a:gd name="T53" fmla="*/ 2147483646 h 5585"/>
                    <a:gd name="T54" fmla="*/ 2147483646 w 5871"/>
                    <a:gd name="T55" fmla="*/ 2147483646 h 5585"/>
                    <a:gd name="T56" fmla="*/ 2147483646 w 5871"/>
                    <a:gd name="T57" fmla="*/ 2147483646 h 5585"/>
                    <a:gd name="T58" fmla="*/ 2147483646 w 5871"/>
                    <a:gd name="T59" fmla="*/ 2147483646 h 5585"/>
                    <a:gd name="T60" fmla="*/ 2147483646 w 5871"/>
                    <a:gd name="T61" fmla="*/ 2147483646 h 5585"/>
                    <a:gd name="T62" fmla="*/ 2147483646 w 5871"/>
                    <a:gd name="T63" fmla="*/ 2147483646 h 5585"/>
                    <a:gd name="T64" fmla="*/ 2147483646 w 5871"/>
                    <a:gd name="T65" fmla="*/ 2147483646 h 5585"/>
                    <a:gd name="T66" fmla="*/ 2147483646 w 5871"/>
                    <a:gd name="T67" fmla="*/ 2147483646 h 5585"/>
                    <a:gd name="T68" fmla="*/ 2147483646 w 5871"/>
                    <a:gd name="T69" fmla="*/ 2147483646 h 5585"/>
                    <a:gd name="T70" fmla="*/ 2147483646 w 5871"/>
                    <a:gd name="T71" fmla="*/ 2147483646 h 5585"/>
                    <a:gd name="T72" fmla="*/ 2147483646 w 5871"/>
                    <a:gd name="T73" fmla="*/ 2147483646 h 5585"/>
                    <a:gd name="T74" fmla="*/ 2147483646 w 5871"/>
                    <a:gd name="T75" fmla="*/ 2147483646 h 5585"/>
                    <a:gd name="T76" fmla="*/ 2147483646 w 5871"/>
                    <a:gd name="T77" fmla="*/ 2147483646 h 5585"/>
                    <a:gd name="T78" fmla="*/ 2147483646 w 5871"/>
                    <a:gd name="T79" fmla="*/ 2147483646 h 5585"/>
                    <a:gd name="T80" fmla="*/ 2147483646 w 5871"/>
                    <a:gd name="T81" fmla="*/ 2147483646 h 5585"/>
                    <a:gd name="T82" fmla="*/ 2147483646 w 5871"/>
                    <a:gd name="T83" fmla="*/ 2147483646 h 5585"/>
                    <a:gd name="T84" fmla="*/ 2147483646 w 5871"/>
                    <a:gd name="T85" fmla="*/ 2147483646 h 5585"/>
                    <a:gd name="T86" fmla="*/ 2147483646 w 5871"/>
                    <a:gd name="T87" fmla="*/ 2147483646 h 5585"/>
                    <a:gd name="T88" fmla="*/ 2147483646 w 5871"/>
                    <a:gd name="T89" fmla="*/ 2147483646 h 5585"/>
                    <a:gd name="T90" fmla="*/ 2147483646 w 5871"/>
                    <a:gd name="T91" fmla="*/ 2147483646 h 5585"/>
                    <a:gd name="T92" fmla="*/ 2147483646 w 5871"/>
                    <a:gd name="T93" fmla="*/ 2147483646 h 5585"/>
                    <a:gd name="T94" fmla="*/ 2147483646 w 5871"/>
                    <a:gd name="T95" fmla="*/ 2147483646 h 5585"/>
                    <a:gd name="T96" fmla="*/ 2147483646 w 5871"/>
                    <a:gd name="T97" fmla="*/ 2147483646 h 5585"/>
                    <a:gd name="T98" fmla="*/ 2147483646 w 5871"/>
                    <a:gd name="T99" fmla="*/ 2147483646 h 5585"/>
                    <a:gd name="T100" fmla="*/ 2147483646 w 5871"/>
                    <a:gd name="T101" fmla="*/ 2147483646 h 5585"/>
                    <a:gd name="T102" fmla="*/ 2147483646 w 5871"/>
                    <a:gd name="T103" fmla="*/ 2147483646 h 5585"/>
                    <a:gd name="T104" fmla="*/ 0 w 5871"/>
                    <a:gd name="T105" fmla="*/ 2147483646 h 5585"/>
                    <a:gd name="T106" fmla="*/ 2147483646 w 5871"/>
                    <a:gd name="T107" fmla="*/ 0 h 5585"/>
                    <a:gd name="T108" fmla="*/ 2147483646 w 5871"/>
                    <a:gd name="T109" fmla="*/ 2147483646 h 5585"/>
                    <a:gd name="T110" fmla="*/ 2147483646 w 5871"/>
                    <a:gd name="T111" fmla="*/ 2147483646 h 5585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  <a:gd name="T150" fmla="*/ 0 60000 65536"/>
                    <a:gd name="T151" fmla="*/ 0 60000 65536"/>
                    <a:gd name="T152" fmla="*/ 0 60000 65536"/>
                    <a:gd name="T153" fmla="*/ 0 60000 65536"/>
                    <a:gd name="T154" fmla="*/ 0 60000 65536"/>
                    <a:gd name="T155" fmla="*/ 0 60000 65536"/>
                    <a:gd name="T156" fmla="*/ 0 60000 65536"/>
                    <a:gd name="T157" fmla="*/ 0 60000 65536"/>
                    <a:gd name="T158" fmla="*/ 0 60000 65536"/>
                    <a:gd name="T159" fmla="*/ 0 60000 65536"/>
                    <a:gd name="T160" fmla="*/ 0 60000 65536"/>
                    <a:gd name="T161" fmla="*/ 0 60000 65536"/>
                    <a:gd name="T162" fmla="*/ 0 60000 65536"/>
                    <a:gd name="T163" fmla="*/ 0 60000 65536"/>
                    <a:gd name="T164" fmla="*/ 0 60000 65536"/>
                    <a:gd name="T165" fmla="*/ 0 60000 65536"/>
                    <a:gd name="T166" fmla="*/ 0 60000 65536"/>
                    <a:gd name="T167" fmla="*/ 0 60000 65536"/>
                  </a:gdLst>
                  <a:ahLst/>
                  <a:cxnLst>
                    <a:cxn ang="T112">
                      <a:pos x="T0" y="T1"/>
                    </a:cxn>
                    <a:cxn ang="T113">
                      <a:pos x="T2" y="T3"/>
                    </a:cxn>
                    <a:cxn ang="T114">
                      <a:pos x="T4" y="T5"/>
                    </a:cxn>
                    <a:cxn ang="T115">
                      <a:pos x="T6" y="T7"/>
                    </a:cxn>
                    <a:cxn ang="T116">
                      <a:pos x="T8" y="T9"/>
                    </a:cxn>
                    <a:cxn ang="T117">
                      <a:pos x="T10" y="T11"/>
                    </a:cxn>
                    <a:cxn ang="T118">
                      <a:pos x="T12" y="T13"/>
                    </a:cxn>
                    <a:cxn ang="T119">
                      <a:pos x="T14" y="T15"/>
                    </a:cxn>
                    <a:cxn ang="T120">
                      <a:pos x="T16" y="T17"/>
                    </a:cxn>
                    <a:cxn ang="T121">
                      <a:pos x="T18" y="T19"/>
                    </a:cxn>
                    <a:cxn ang="T122">
                      <a:pos x="T20" y="T21"/>
                    </a:cxn>
                    <a:cxn ang="T123">
                      <a:pos x="T22" y="T23"/>
                    </a:cxn>
                    <a:cxn ang="T124">
                      <a:pos x="T24" y="T25"/>
                    </a:cxn>
                    <a:cxn ang="T125">
                      <a:pos x="T26" y="T27"/>
                    </a:cxn>
                    <a:cxn ang="T126">
                      <a:pos x="T28" y="T29"/>
                    </a:cxn>
                    <a:cxn ang="T127">
                      <a:pos x="T30" y="T31"/>
                    </a:cxn>
                    <a:cxn ang="T128">
                      <a:pos x="T32" y="T33"/>
                    </a:cxn>
                    <a:cxn ang="T129">
                      <a:pos x="T34" y="T35"/>
                    </a:cxn>
                    <a:cxn ang="T130">
                      <a:pos x="T36" y="T37"/>
                    </a:cxn>
                    <a:cxn ang="T131">
                      <a:pos x="T38" y="T39"/>
                    </a:cxn>
                    <a:cxn ang="T132">
                      <a:pos x="T40" y="T41"/>
                    </a:cxn>
                    <a:cxn ang="T133">
                      <a:pos x="T42" y="T43"/>
                    </a:cxn>
                    <a:cxn ang="T134">
                      <a:pos x="T44" y="T45"/>
                    </a:cxn>
                    <a:cxn ang="T135">
                      <a:pos x="T46" y="T47"/>
                    </a:cxn>
                    <a:cxn ang="T136">
                      <a:pos x="T48" y="T49"/>
                    </a:cxn>
                    <a:cxn ang="T137">
                      <a:pos x="T50" y="T51"/>
                    </a:cxn>
                    <a:cxn ang="T138">
                      <a:pos x="T52" y="T53"/>
                    </a:cxn>
                    <a:cxn ang="T139">
                      <a:pos x="T54" y="T55"/>
                    </a:cxn>
                    <a:cxn ang="T140">
                      <a:pos x="T56" y="T57"/>
                    </a:cxn>
                    <a:cxn ang="T141">
                      <a:pos x="T58" y="T59"/>
                    </a:cxn>
                    <a:cxn ang="T142">
                      <a:pos x="T60" y="T61"/>
                    </a:cxn>
                    <a:cxn ang="T143">
                      <a:pos x="T62" y="T63"/>
                    </a:cxn>
                    <a:cxn ang="T144">
                      <a:pos x="T64" y="T65"/>
                    </a:cxn>
                    <a:cxn ang="T145">
                      <a:pos x="T66" y="T67"/>
                    </a:cxn>
                    <a:cxn ang="T146">
                      <a:pos x="T68" y="T69"/>
                    </a:cxn>
                    <a:cxn ang="T147">
                      <a:pos x="T70" y="T71"/>
                    </a:cxn>
                    <a:cxn ang="T148">
                      <a:pos x="T72" y="T73"/>
                    </a:cxn>
                    <a:cxn ang="T149">
                      <a:pos x="T74" y="T75"/>
                    </a:cxn>
                    <a:cxn ang="T150">
                      <a:pos x="T76" y="T77"/>
                    </a:cxn>
                    <a:cxn ang="T151">
                      <a:pos x="T78" y="T79"/>
                    </a:cxn>
                    <a:cxn ang="T152">
                      <a:pos x="T80" y="T81"/>
                    </a:cxn>
                    <a:cxn ang="T153">
                      <a:pos x="T82" y="T83"/>
                    </a:cxn>
                    <a:cxn ang="T154">
                      <a:pos x="T84" y="T85"/>
                    </a:cxn>
                    <a:cxn ang="T155">
                      <a:pos x="T86" y="T87"/>
                    </a:cxn>
                    <a:cxn ang="T156">
                      <a:pos x="T88" y="T89"/>
                    </a:cxn>
                    <a:cxn ang="T157">
                      <a:pos x="T90" y="T91"/>
                    </a:cxn>
                    <a:cxn ang="T158">
                      <a:pos x="T92" y="T93"/>
                    </a:cxn>
                    <a:cxn ang="T159">
                      <a:pos x="T94" y="T95"/>
                    </a:cxn>
                    <a:cxn ang="T160">
                      <a:pos x="T96" y="T97"/>
                    </a:cxn>
                    <a:cxn ang="T161">
                      <a:pos x="T98" y="T99"/>
                    </a:cxn>
                    <a:cxn ang="T162">
                      <a:pos x="T100" y="T101"/>
                    </a:cxn>
                    <a:cxn ang="T163">
                      <a:pos x="T102" y="T103"/>
                    </a:cxn>
                    <a:cxn ang="T164">
                      <a:pos x="T104" y="T105"/>
                    </a:cxn>
                    <a:cxn ang="T165">
                      <a:pos x="T106" y="T107"/>
                    </a:cxn>
                    <a:cxn ang="T166">
                      <a:pos x="T108" y="T109"/>
                    </a:cxn>
                    <a:cxn ang="T167">
                      <a:pos x="T110" y="T111"/>
                    </a:cxn>
                  </a:cxnLst>
                  <a:rect l="0" t="0" r="r" b="b"/>
                  <a:pathLst>
                    <a:path w="5871" h="5585">
                      <a:moveTo>
                        <a:pt x="774" y="374"/>
                      </a:moveTo>
                      <a:lnTo>
                        <a:pt x="774" y="1910"/>
                      </a:lnTo>
                      <a:lnTo>
                        <a:pt x="5107" y="1910"/>
                      </a:lnTo>
                      <a:lnTo>
                        <a:pt x="5107" y="374"/>
                      </a:lnTo>
                      <a:lnTo>
                        <a:pt x="774" y="374"/>
                      </a:lnTo>
                      <a:close/>
                      <a:moveTo>
                        <a:pt x="1597" y="3265"/>
                      </a:moveTo>
                      <a:lnTo>
                        <a:pt x="1597" y="3265"/>
                      </a:lnTo>
                      <a:lnTo>
                        <a:pt x="1591" y="3265"/>
                      </a:lnTo>
                      <a:lnTo>
                        <a:pt x="1587" y="3265"/>
                      </a:lnTo>
                      <a:lnTo>
                        <a:pt x="1586" y="3265"/>
                      </a:lnTo>
                      <a:lnTo>
                        <a:pt x="1581" y="3265"/>
                      </a:lnTo>
                      <a:lnTo>
                        <a:pt x="1576" y="3265"/>
                      </a:lnTo>
                      <a:lnTo>
                        <a:pt x="1571" y="3265"/>
                      </a:lnTo>
                      <a:lnTo>
                        <a:pt x="1570" y="3265"/>
                      </a:lnTo>
                      <a:lnTo>
                        <a:pt x="1566" y="3265"/>
                      </a:lnTo>
                      <a:lnTo>
                        <a:pt x="1560" y="3265"/>
                      </a:lnTo>
                      <a:lnTo>
                        <a:pt x="1555" y="3265"/>
                      </a:lnTo>
                      <a:lnTo>
                        <a:pt x="1550" y="3265"/>
                      </a:lnTo>
                      <a:lnTo>
                        <a:pt x="1545" y="3265"/>
                      </a:lnTo>
                      <a:lnTo>
                        <a:pt x="1540" y="3265"/>
                      </a:lnTo>
                      <a:lnTo>
                        <a:pt x="1539" y="3265"/>
                      </a:lnTo>
                      <a:lnTo>
                        <a:pt x="1535" y="3265"/>
                      </a:lnTo>
                      <a:lnTo>
                        <a:pt x="1529" y="3265"/>
                      </a:lnTo>
                      <a:lnTo>
                        <a:pt x="1525" y="3265"/>
                      </a:lnTo>
                      <a:lnTo>
                        <a:pt x="1524" y="3265"/>
                      </a:lnTo>
                      <a:lnTo>
                        <a:pt x="1519" y="3265"/>
                      </a:lnTo>
                      <a:lnTo>
                        <a:pt x="1514" y="3265"/>
                      </a:lnTo>
                      <a:lnTo>
                        <a:pt x="1509" y="3265"/>
                      </a:lnTo>
                      <a:lnTo>
                        <a:pt x="1508" y="3265"/>
                      </a:lnTo>
                      <a:lnTo>
                        <a:pt x="1504" y="3265"/>
                      </a:lnTo>
                      <a:lnTo>
                        <a:pt x="1498" y="3265"/>
                      </a:lnTo>
                      <a:lnTo>
                        <a:pt x="1494" y="3265"/>
                      </a:lnTo>
                      <a:lnTo>
                        <a:pt x="1493" y="3265"/>
                      </a:lnTo>
                      <a:lnTo>
                        <a:pt x="1488" y="3265"/>
                      </a:lnTo>
                      <a:lnTo>
                        <a:pt x="1483" y="3265"/>
                      </a:lnTo>
                      <a:lnTo>
                        <a:pt x="1478" y="3265"/>
                      </a:lnTo>
                      <a:lnTo>
                        <a:pt x="1477" y="3265"/>
                      </a:lnTo>
                      <a:lnTo>
                        <a:pt x="1473" y="3265"/>
                      </a:lnTo>
                      <a:lnTo>
                        <a:pt x="1467" y="3265"/>
                      </a:lnTo>
                      <a:lnTo>
                        <a:pt x="1463" y="3265"/>
                      </a:lnTo>
                      <a:lnTo>
                        <a:pt x="1462" y="3265"/>
                      </a:lnTo>
                      <a:lnTo>
                        <a:pt x="1457" y="3265"/>
                      </a:lnTo>
                      <a:lnTo>
                        <a:pt x="1452" y="3265"/>
                      </a:lnTo>
                      <a:lnTo>
                        <a:pt x="1446" y="3265"/>
                      </a:lnTo>
                      <a:lnTo>
                        <a:pt x="1442" y="3265"/>
                      </a:lnTo>
                      <a:lnTo>
                        <a:pt x="1266" y="3265"/>
                      </a:lnTo>
                      <a:lnTo>
                        <a:pt x="1345" y="3830"/>
                      </a:lnTo>
                      <a:lnTo>
                        <a:pt x="1294" y="3911"/>
                      </a:lnTo>
                      <a:lnTo>
                        <a:pt x="1345" y="3977"/>
                      </a:lnTo>
                      <a:lnTo>
                        <a:pt x="1117" y="4116"/>
                      </a:lnTo>
                      <a:lnTo>
                        <a:pt x="1112" y="4144"/>
                      </a:lnTo>
                      <a:lnTo>
                        <a:pt x="1106" y="4173"/>
                      </a:lnTo>
                      <a:lnTo>
                        <a:pt x="1103" y="4201"/>
                      </a:lnTo>
                      <a:lnTo>
                        <a:pt x="1099" y="4228"/>
                      </a:lnTo>
                      <a:lnTo>
                        <a:pt x="1097" y="4255"/>
                      </a:lnTo>
                      <a:lnTo>
                        <a:pt x="1096" y="4281"/>
                      </a:lnTo>
                      <a:lnTo>
                        <a:pt x="1096" y="4308"/>
                      </a:lnTo>
                      <a:lnTo>
                        <a:pt x="1096" y="4333"/>
                      </a:lnTo>
                      <a:lnTo>
                        <a:pt x="1097" y="4359"/>
                      </a:lnTo>
                      <a:lnTo>
                        <a:pt x="1098" y="4383"/>
                      </a:lnTo>
                      <a:lnTo>
                        <a:pt x="1100" y="4407"/>
                      </a:lnTo>
                      <a:lnTo>
                        <a:pt x="1104" y="4432"/>
                      </a:lnTo>
                      <a:lnTo>
                        <a:pt x="1112" y="4478"/>
                      </a:lnTo>
                      <a:lnTo>
                        <a:pt x="1121" y="4523"/>
                      </a:lnTo>
                      <a:lnTo>
                        <a:pt x="1133" y="4568"/>
                      </a:lnTo>
                      <a:lnTo>
                        <a:pt x="1147" y="4611"/>
                      </a:lnTo>
                      <a:lnTo>
                        <a:pt x="1162" y="4653"/>
                      </a:lnTo>
                      <a:lnTo>
                        <a:pt x="1179" y="4694"/>
                      </a:lnTo>
                      <a:lnTo>
                        <a:pt x="1198" y="4733"/>
                      </a:lnTo>
                      <a:lnTo>
                        <a:pt x="1218" y="4772"/>
                      </a:lnTo>
                      <a:lnTo>
                        <a:pt x="1238" y="4812"/>
                      </a:lnTo>
                      <a:lnTo>
                        <a:pt x="1259" y="4849"/>
                      </a:lnTo>
                      <a:lnTo>
                        <a:pt x="774" y="4849"/>
                      </a:lnTo>
                      <a:lnTo>
                        <a:pt x="774" y="2135"/>
                      </a:lnTo>
                      <a:lnTo>
                        <a:pt x="2185" y="2135"/>
                      </a:lnTo>
                      <a:lnTo>
                        <a:pt x="2185" y="4849"/>
                      </a:lnTo>
                      <a:lnTo>
                        <a:pt x="1780" y="4849"/>
                      </a:lnTo>
                      <a:lnTo>
                        <a:pt x="1801" y="4812"/>
                      </a:lnTo>
                      <a:lnTo>
                        <a:pt x="1821" y="4772"/>
                      </a:lnTo>
                      <a:lnTo>
                        <a:pt x="1841" y="4733"/>
                      </a:lnTo>
                      <a:lnTo>
                        <a:pt x="1859" y="4694"/>
                      </a:lnTo>
                      <a:lnTo>
                        <a:pt x="1876" y="4653"/>
                      </a:lnTo>
                      <a:lnTo>
                        <a:pt x="1892" y="4611"/>
                      </a:lnTo>
                      <a:lnTo>
                        <a:pt x="1905" y="4568"/>
                      </a:lnTo>
                      <a:lnTo>
                        <a:pt x="1917" y="4523"/>
                      </a:lnTo>
                      <a:lnTo>
                        <a:pt x="1927" y="4478"/>
                      </a:lnTo>
                      <a:lnTo>
                        <a:pt x="1935" y="4432"/>
                      </a:lnTo>
                      <a:lnTo>
                        <a:pt x="1938" y="4407"/>
                      </a:lnTo>
                      <a:lnTo>
                        <a:pt x="1941" y="4383"/>
                      </a:lnTo>
                      <a:lnTo>
                        <a:pt x="1942" y="4359"/>
                      </a:lnTo>
                      <a:lnTo>
                        <a:pt x="1943" y="4333"/>
                      </a:lnTo>
                      <a:lnTo>
                        <a:pt x="1943" y="4308"/>
                      </a:lnTo>
                      <a:lnTo>
                        <a:pt x="1942" y="4281"/>
                      </a:lnTo>
                      <a:lnTo>
                        <a:pt x="1941" y="4255"/>
                      </a:lnTo>
                      <a:lnTo>
                        <a:pt x="1938" y="4228"/>
                      </a:lnTo>
                      <a:lnTo>
                        <a:pt x="1936" y="4201"/>
                      </a:lnTo>
                      <a:lnTo>
                        <a:pt x="1932" y="4173"/>
                      </a:lnTo>
                      <a:lnTo>
                        <a:pt x="1927" y="4144"/>
                      </a:lnTo>
                      <a:lnTo>
                        <a:pt x="1922" y="4116"/>
                      </a:lnTo>
                      <a:lnTo>
                        <a:pt x="1694" y="3977"/>
                      </a:lnTo>
                      <a:lnTo>
                        <a:pt x="1745" y="3911"/>
                      </a:lnTo>
                      <a:lnTo>
                        <a:pt x="1694" y="3830"/>
                      </a:lnTo>
                      <a:lnTo>
                        <a:pt x="1771" y="3265"/>
                      </a:lnTo>
                      <a:lnTo>
                        <a:pt x="1597" y="3265"/>
                      </a:lnTo>
                      <a:close/>
                      <a:moveTo>
                        <a:pt x="4819" y="863"/>
                      </a:moveTo>
                      <a:lnTo>
                        <a:pt x="4819" y="1057"/>
                      </a:lnTo>
                      <a:lnTo>
                        <a:pt x="3585" y="1057"/>
                      </a:lnTo>
                      <a:lnTo>
                        <a:pt x="3585" y="863"/>
                      </a:lnTo>
                      <a:lnTo>
                        <a:pt x="4819" y="863"/>
                      </a:lnTo>
                      <a:close/>
                      <a:moveTo>
                        <a:pt x="5002" y="1108"/>
                      </a:moveTo>
                      <a:lnTo>
                        <a:pt x="5002" y="1379"/>
                      </a:lnTo>
                      <a:lnTo>
                        <a:pt x="3769" y="1379"/>
                      </a:lnTo>
                      <a:lnTo>
                        <a:pt x="3769" y="1108"/>
                      </a:lnTo>
                      <a:lnTo>
                        <a:pt x="5002" y="1108"/>
                      </a:lnTo>
                      <a:close/>
                      <a:moveTo>
                        <a:pt x="4891" y="1429"/>
                      </a:moveTo>
                      <a:lnTo>
                        <a:pt x="4891" y="1623"/>
                      </a:lnTo>
                      <a:lnTo>
                        <a:pt x="3657" y="1623"/>
                      </a:lnTo>
                      <a:lnTo>
                        <a:pt x="3657" y="1429"/>
                      </a:lnTo>
                      <a:lnTo>
                        <a:pt x="4891" y="1429"/>
                      </a:lnTo>
                      <a:close/>
                      <a:moveTo>
                        <a:pt x="4977" y="1659"/>
                      </a:moveTo>
                      <a:lnTo>
                        <a:pt x="4977" y="1853"/>
                      </a:lnTo>
                      <a:lnTo>
                        <a:pt x="3743" y="1853"/>
                      </a:lnTo>
                      <a:lnTo>
                        <a:pt x="3743" y="1659"/>
                      </a:lnTo>
                      <a:lnTo>
                        <a:pt x="4977" y="1659"/>
                      </a:lnTo>
                      <a:close/>
                      <a:moveTo>
                        <a:pt x="1643" y="596"/>
                      </a:moveTo>
                      <a:lnTo>
                        <a:pt x="1833" y="561"/>
                      </a:lnTo>
                      <a:lnTo>
                        <a:pt x="2061" y="1773"/>
                      </a:lnTo>
                      <a:lnTo>
                        <a:pt x="1871" y="1809"/>
                      </a:lnTo>
                      <a:lnTo>
                        <a:pt x="1643" y="596"/>
                      </a:lnTo>
                      <a:close/>
                      <a:moveTo>
                        <a:pt x="1388" y="596"/>
                      </a:moveTo>
                      <a:lnTo>
                        <a:pt x="1579" y="561"/>
                      </a:lnTo>
                      <a:lnTo>
                        <a:pt x="1807" y="1773"/>
                      </a:lnTo>
                      <a:lnTo>
                        <a:pt x="1616" y="1809"/>
                      </a:lnTo>
                      <a:lnTo>
                        <a:pt x="1388" y="596"/>
                      </a:lnTo>
                      <a:close/>
                      <a:moveTo>
                        <a:pt x="1134" y="596"/>
                      </a:moveTo>
                      <a:lnTo>
                        <a:pt x="1324" y="561"/>
                      </a:lnTo>
                      <a:lnTo>
                        <a:pt x="1551" y="1773"/>
                      </a:lnTo>
                      <a:lnTo>
                        <a:pt x="1361" y="1809"/>
                      </a:lnTo>
                      <a:lnTo>
                        <a:pt x="1134" y="596"/>
                      </a:lnTo>
                      <a:close/>
                      <a:moveTo>
                        <a:pt x="884" y="568"/>
                      </a:moveTo>
                      <a:lnTo>
                        <a:pt x="1077" y="568"/>
                      </a:lnTo>
                      <a:lnTo>
                        <a:pt x="1077" y="1802"/>
                      </a:lnTo>
                      <a:lnTo>
                        <a:pt x="884" y="1802"/>
                      </a:lnTo>
                      <a:lnTo>
                        <a:pt x="884" y="568"/>
                      </a:lnTo>
                      <a:close/>
                      <a:moveTo>
                        <a:pt x="3540" y="2418"/>
                      </a:moveTo>
                      <a:lnTo>
                        <a:pt x="3807" y="2354"/>
                      </a:lnTo>
                      <a:lnTo>
                        <a:pt x="4033" y="3306"/>
                      </a:lnTo>
                      <a:lnTo>
                        <a:pt x="3765" y="3369"/>
                      </a:lnTo>
                      <a:lnTo>
                        <a:pt x="3540" y="2418"/>
                      </a:lnTo>
                      <a:close/>
                      <a:moveTo>
                        <a:pt x="3622" y="2531"/>
                      </a:moveTo>
                      <a:lnTo>
                        <a:pt x="3639" y="2606"/>
                      </a:lnTo>
                      <a:lnTo>
                        <a:pt x="3791" y="2570"/>
                      </a:lnTo>
                      <a:lnTo>
                        <a:pt x="3773" y="2496"/>
                      </a:lnTo>
                      <a:lnTo>
                        <a:pt x="3622" y="2531"/>
                      </a:lnTo>
                      <a:close/>
                      <a:moveTo>
                        <a:pt x="3739" y="3028"/>
                      </a:moveTo>
                      <a:lnTo>
                        <a:pt x="3776" y="3184"/>
                      </a:lnTo>
                      <a:lnTo>
                        <a:pt x="3928" y="3148"/>
                      </a:lnTo>
                      <a:lnTo>
                        <a:pt x="3890" y="2991"/>
                      </a:lnTo>
                      <a:lnTo>
                        <a:pt x="3739" y="3028"/>
                      </a:lnTo>
                      <a:close/>
                      <a:moveTo>
                        <a:pt x="3193" y="2418"/>
                      </a:moveTo>
                      <a:lnTo>
                        <a:pt x="3418" y="3369"/>
                      </a:lnTo>
                      <a:lnTo>
                        <a:pt x="3687" y="3306"/>
                      </a:lnTo>
                      <a:lnTo>
                        <a:pt x="3461" y="2354"/>
                      </a:lnTo>
                      <a:lnTo>
                        <a:pt x="3193" y="2418"/>
                      </a:lnTo>
                      <a:close/>
                      <a:moveTo>
                        <a:pt x="3276" y="2531"/>
                      </a:moveTo>
                      <a:lnTo>
                        <a:pt x="3426" y="2496"/>
                      </a:lnTo>
                      <a:lnTo>
                        <a:pt x="3444" y="2570"/>
                      </a:lnTo>
                      <a:lnTo>
                        <a:pt x="3292" y="2606"/>
                      </a:lnTo>
                      <a:lnTo>
                        <a:pt x="3276" y="2531"/>
                      </a:lnTo>
                      <a:close/>
                      <a:moveTo>
                        <a:pt x="3393" y="3028"/>
                      </a:moveTo>
                      <a:lnTo>
                        <a:pt x="3429" y="3184"/>
                      </a:lnTo>
                      <a:lnTo>
                        <a:pt x="3581" y="3148"/>
                      </a:lnTo>
                      <a:lnTo>
                        <a:pt x="3544" y="2991"/>
                      </a:lnTo>
                      <a:lnTo>
                        <a:pt x="3393" y="3028"/>
                      </a:lnTo>
                      <a:close/>
                      <a:moveTo>
                        <a:pt x="2841" y="2418"/>
                      </a:moveTo>
                      <a:lnTo>
                        <a:pt x="3109" y="2354"/>
                      </a:lnTo>
                      <a:lnTo>
                        <a:pt x="3335" y="3306"/>
                      </a:lnTo>
                      <a:lnTo>
                        <a:pt x="3067" y="3369"/>
                      </a:lnTo>
                      <a:lnTo>
                        <a:pt x="2841" y="2418"/>
                      </a:lnTo>
                      <a:close/>
                      <a:moveTo>
                        <a:pt x="2923" y="2531"/>
                      </a:moveTo>
                      <a:lnTo>
                        <a:pt x="2941" y="2606"/>
                      </a:lnTo>
                      <a:lnTo>
                        <a:pt x="3092" y="2570"/>
                      </a:lnTo>
                      <a:lnTo>
                        <a:pt x="3075" y="2496"/>
                      </a:lnTo>
                      <a:lnTo>
                        <a:pt x="2923" y="2531"/>
                      </a:lnTo>
                      <a:close/>
                      <a:moveTo>
                        <a:pt x="3041" y="3028"/>
                      </a:moveTo>
                      <a:lnTo>
                        <a:pt x="3192" y="2991"/>
                      </a:lnTo>
                      <a:lnTo>
                        <a:pt x="3229" y="3148"/>
                      </a:lnTo>
                      <a:lnTo>
                        <a:pt x="3078" y="3184"/>
                      </a:lnTo>
                      <a:lnTo>
                        <a:pt x="3041" y="3028"/>
                      </a:lnTo>
                      <a:close/>
                      <a:moveTo>
                        <a:pt x="2553" y="2372"/>
                      </a:moveTo>
                      <a:lnTo>
                        <a:pt x="2828" y="2372"/>
                      </a:lnTo>
                      <a:lnTo>
                        <a:pt x="2828" y="3352"/>
                      </a:lnTo>
                      <a:lnTo>
                        <a:pt x="2553" y="3352"/>
                      </a:lnTo>
                      <a:lnTo>
                        <a:pt x="2553" y="2372"/>
                      </a:lnTo>
                      <a:close/>
                      <a:moveTo>
                        <a:pt x="2606" y="2503"/>
                      </a:moveTo>
                      <a:lnTo>
                        <a:pt x="2606" y="2579"/>
                      </a:lnTo>
                      <a:lnTo>
                        <a:pt x="2762" y="2579"/>
                      </a:lnTo>
                      <a:lnTo>
                        <a:pt x="2762" y="2503"/>
                      </a:lnTo>
                      <a:lnTo>
                        <a:pt x="2606" y="2503"/>
                      </a:lnTo>
                      <a:close/>
                      <a:moveTo>
                        <a:pt x="2606" y="3012"/>
                      </a:moveTo>
                      <a:lnTo>
                        <a:pt x="2606" y="3173"/>
                      </a:lnTo>
                      <a:lnTo>
                        <a:pt x="2762" y="3173"/>
                      </a:lnTo>
                      <a:lnTo>
                        <a:pt x="2762" y="3012"/>
                      </a:lnTo>
                      <a:lnTo>
                        <a:pt x="2606" y="3012"/>
                      </a:lnTo>
                      <a:close/>
                      <a:moveTo>
                        <a:pt x="5555" y="151"/>
                      </a:moveTo>
                      <a:lnTo>
                        <a:pt x="5555" y="374"/>
                      </a:lnTo>
                      <a:lnTo>
                        <a:pt x="5555" y="4849"/>
                      </a:lnTo>
                      <a:lnTo>
                        <a:pt x="5871" y="4849"/>
                      </a:lnTo>
                      <a:lnTo>
                        <a:pt x="5871" y="5585"/>
                      </a:lnTo>
                      <a:lnTo>
                        <a:pt x="0" y="5585"/>
                      </a:lnTo>
                      <a:lnTo>
                        <a:pt x="0" y="4849"/>
                      </a:lnTo>
                      <a:lnTo>
                        <a:pt x="326" y="4849"/>
                      </a:lnTo>
                      <a:lnTo>
                        <a:pt x="326" y="374"/>
                      </a:lnTo>
                      <a:lnTo>
                        <a:pt x="326" y="151"/>
                      </a:lnTo>
                      <a:lnTo>
                        <a:pt x="326" y="0"/>
                      </a:lnTo>
                      <a:lnTo>
                        <a:pt x="5555" y="0"/>
                      </a:lnTo>
                      <a:lnTo>
                        <a:pt x="5555" y="151"/>
                      </a:lnTo>
                      <a:close/>
                      <a:moveTo>
                        <a:pt x="2409" y="2135"/>
                      </a:moveTo>
                      <a:lnTo>
                        <a:pt x="2409" y="3385"/>
                      </a:lnTo>
                      <a:lnTo>
                        <a:pt x="5107" y="3385"/>
                      </a:lnTo>
                      <a:lnTo>
                        <a:pt x="5107" y="2135"/>
                      </a:lnTo>
                      <a:lnTo>
                        <a:pt x="2409" y="2135"/>
                      </a:lnTo>
                      <a:close/>
                      <a:moveTo>
                        <a:pt x="2409" y="3609"/>
                      </a:moveTo>
                      <a:lnTo>
                        <a:pt x="2409" y="4849"/>
                      </a:lnTo>
                      <a:lnTo>
                        <a:pt x="5107" y="4849"/>
                      </a:lnTo>
                      <a:lnTo>
                        <a:pt x="5107" y="3609"/>
                      </a:lnTo>
                      <a:lnTo>
                        <a:pt x="2409" y="360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23" name="îśḷidê">
                <a:extLst>
                  <a:ext uri="{FF2B5EF4-FFF2-40B4-BE49-F238E27FC236}">
                    <a16:creationId xmlns:a16="http://schemas.microsoft.com/office/drawing/2014/main" id="{1DE6E575-4DE3-47A9-AD7F-FBBC517C5650}"/>
                  </a:ext>
                </a:extLst>
              </p:cNvPr>
              <p:cNvSpPr txBox="1"/>
              <p:nvPr/>
            </p:nvSpPr>
            <p:spPr>
              <a:xfrm>
                <a:off x="3719617" y="4804204"/>
                <a:ext cx="2299974" cy="338554"/>
              </a:xfrm>
              <a:prstGeom prst="rect">
                <a:avLst/>
              </a:prstGeom>
              <a:noFill/>
            </p:spPr>
            <p:txBody>
              <a:bodyPr wrap="none" anchor="b" anchorCtr="1">
                <a:normAutofit/>
              </a:bodyPr>
              <a:lstStyle/>
              <a:p>
                <a:pPr algn="ctr"/>
                <a:r>
                  <a:rPr lang="en-US" altLang="zh-CN" sz="1600" b="1" dirty="0"/>
                  <a:t>Data Crawling</a:t>
                </a:r>
                <a:endParaRPr lang="zh-CN" altLang="en-US" sz="1600" b="1" dirty="0"/>
              </a:p>
            </p:txBody>
          </p:sp>
        </p:grpSp>
        <p:grpSp>
          <p:nvGrpSpPr>
            <p:cNvPr id="7" name="îślîḑê">
              <a:extLst>
                <a:ext uri="{FF2B5EF4-FFF2-40B4-BE49-F238E27FC236}">
                  <a16:creationId xmlns:a16="http://schemas.microsoft.com/office/drawing/2014/main" id="{A2D868FF-80EB-41B7-9C93-25AE1960D015}"/>
                </a:ext>
              </a:extLst>
            </p:cNvPr>
            <p:cNvGrpSpPr/>
            <p:nvPr/>
          </p:nvGrpSpPr>
          <p:grpSpPr>
            <a:xfrm>
              <a:off x="6356576" y="3136815"/>
              <a:ext cx="2299974" cy="2005943"/>
              <a:chOff x="6172409" y="3136815"/>
              <a:chExt cx="2299974" cy="2005943"/>
            </a:xfrm>
          </p:grpSpPr>
          <p:grpSp>
            <p:nvGrpSpPr>
              <p:cNvPr id="17" name="íSlíḑe">
                <a:extLst>
                  <a:ext uri="{FF2B5EF4-FFF2-40B4-BE49-F238E27FC236}">
                    <a16:creationId xmlns:a16="http://schemas.microsoft.com/office/drawing/2014/main" id="{56D197CF-9A5B-4DB1-9A9C-D23E56579428}"/>
                  </a:ext>
                </a:extLst>
              </p:cNvPr>
              <p:cNvGrpSpPr/>
              <p:nvPr/>
            </p:nvGrpSpPr>
            <p:grpSpPr>
              <a:xfrm>
                <a:off x="6753445" y="3136815"/>
                <a:ext cx="1137902" cy="1137902"/>
                <a:chOff x="5357664" y="3284984"/>
                <a:chExt cx="1512168" cy="1512168"/>
              </a:xfrm>
            </p:grpSpPr>
            <p:sp>
              <p:nvSpPr>
                <p:cNvPr id="20" name="išļiḓê">
                  <a:extLst>
                    <a:ext uri="{FF2B5EF4-FFF2-40B4-BE49-F238E27FC236}">
                      <a16:creationId xmlns:a16="http://schemas.microsoft.com/office/drawing/2014/main" id="{E598C67C-39CE-4260-9D35-C71CECA9B389}"/>
                    </a:ext>
                  </a:extLst>
                </p:cNvPr>
                <p:cNvSpPr/>
                <p:nvPr/>
              </p:nvSpPr>
              <p:spPr bwMode="auto">
                <a:xfrm>
                  <a:off x="5357664" y="3284984"/>
                  <a:ext cx="1512168" cy="1512168"/>
                </a:xfrm>
                <a:prstGeom prst="ellipse">
                  <a:avLst/>
                </a:prstGeom>
                <a:solidFill>
                  <a:schemeClr val="accent3">
                    <a:lumMod val="100000"/>
                  </a:schemeClr>
                </a:solidFill>
                <a:ln w="19050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" name="îṣ1ídè">
                  <a:extLst>
                    <a:ext uri="{FF2B5EF4-FFF2-40B4-BE49-F238E27FC236}">
                      <a16:creationId xmlns:a16="http://schemas.microsoft.com/office/drawing/2014/main" id="{A3543F9A-94F7-43BB-A2B1-976E2213381B}"/>
                    </a:ext>
                  </a:extLst>
                </p:cNvPr>
                <p:cNvSpPr/>
                <p:nvPr/>
              </p:nvSpPr>
              <p:spPr bwMode="auto">
                <a:xfrm>
                  <a:off x="5757614" y="3739541"/>
                  <a:ext cx="712268" cy="603054"/>
                </a:xfrm>
                <a:custGeom>
                  <a:avLst/>
                  <a:gdLst>
                    <a:gd name="T0" fmla="*/ 294416 w 1263650"/>
                    <a:gd name="T1" fmla="*/ 1098599 h 1069975"/>
                    <a:gd name="T2" fmla="*/ 1320142 w 1263650"/>
                    <a:gd name="T3" fmla="*/ 878240 h 1069975"/>
                    <a:gd name="T4" fmla="*/ 1613379 w 1263650"/>
                    <a:gd name="T5" fmla="*/ 878240 h 1069975"/>
                    <a:gd name="T6" fmla="*/ 74190 w 1263650"/>
                    <a:gd name="T7" fmla="*/ 1612900 h 1069975"/>
                    <a:gd name="T8" fmla="*/ 1538839 w 1263650"/>
                    <a:gd name="T9" fmla="*/ 732266 h 1069975"/>
                    <a:gd name="T10" fmla="*/ 1392852 w 1263650"/>
                    <a:gd name="T11" fmla="*/ 732266 h 1069975"/>
                    <a:gd name="T12" fmla="*/ 514542 w 1263650"/>
                    <a:gd name="T13" fmla="*/ 1026609 h 1069975"/>
                    <a:gd name="T14" fmla="*/ 725543 w 1263650"/>
                    <a:gd name="T15" fmla="*/ 146518 h 1069975"/>
                    <a:gd name="T16" fmla="*/ 708392 w 1263650"/>
                    <a:gd name="T17" fmla="*/ 149712 h 1069975"/>
                    <a:gd name="T18" fmla="*/ 694033 w 1263650"/>
                    <a:gd name="T19" fmla="*/ 155302 h 1069975"/>
                    <a:gd name="T20" fmla="*/ 683263 w 1263650"/>
                    <a:gd name="T21" fmla="*/ 163287 h 1069975"/>
                    <a:gd name="T22" fmla="*/ 674487 w 1263650"/>
                    <a:gd name="T23" fmla="*/ 172868 h 1069975"/>
                    <a:gd name="T24" fmla="*/ 665314 w 1263650"/>
                    <a:gd name="T25" fmla="*/ 189636 h 1069975"/>
                    <a:gd name="T26" fmla="*/ 660528 w 1263650"/>
                    <a:gd name="T27" fmla="*/ 208399 h 1069975"/>
                    <a:gd name="T28" fmla="*/ 659331 w 1263650"/>
                    <a:gd name="T29" fmla="*/ 293036 h 1069975"/>
                    <a:gd name="T30" fmla="*/ 1245270 w 1263650"/>
                    <a:gd name="T31" fmla="*/ 213190 h 1069975"/>
                    <a:gd name="T32" fmla="*/ 1242078 w 1263650"/>
                    <a:gd name="T33" fmla="*/ 195624 h 1069975"/>
                    <a:gd name="T34" fmla="*/ 1236494 w 1263650"/>
                    <a:gd name="T35" fmla="*/ 181252 h 1069975"/>
                    <a:gd name="T36" fmla="*/ 1228517 w 1263650"/>
                    <a:gd name="T37" fmla="*/ 170472 h 1069975"/>
                    <a:gd name="T38" fmla="*/ 1219343 w 1263650"/>
                    <a:gd name="T39" fmla="*/ 161689 h 1069975"/>
                    <a:gd name="T40" fmla="*/ 1201792 w 1263650"/>
                    <a:gd name="T41" fmla="*/ 152507 h 1069975"/>
                    <a:gd name="T42" fmla="*/ 1183446 w 1263650"/>
                    <a:gd name="T43" fmla="*/ 147716 h 1069975"/>
                    <a:gd name="T44" fmla="*/ 732324 w 1263650"/>
                    <a:gd name="T45" fmla="*/ 146518 h 1069975"/>
                    <a:gd name="T46" fmla="*/ 1172276 w 1263650"/>
                    <a:gd name="T47" fmla="*/ 0 h 1069975"/>
                    <a:gd name="T48" fmla="*/ 1202192 w 1263650"/>
                    <a:gd name="T49" fmla="*/ 1996 h 1069975"/>
                    <a:gd name="T50" fmla="*/ 1232108 w 1263650"/>
                    <a:gd name="T51" fmla="*/ 7985 h 1069975"/>
                    <a:gd name="T52" fmla="*/ 1260826 w 1263650"/>
                    <a:gd name="T53" fmla="*/ 17566 h 1069975"/>
                    <a:gd name="T54" fmla="*/ 1288348 w 1263650"/>
                    <a:gd name="T55" fmla="*/ 31939 h 1069975"/>
                    <a:gd name="T56" fmla="*/ 1313875 w 1263650"/>
                    <a:gd name="T57" fmla="*/ 49106 h 1069975"/>
                    <a:gd name="T58" fmla="*/ 1337010 w 1263650"/>
                    <a:gd name="T59" fmla="*/ 70665 h 1069975"/>
                    <a:gd name="T60" fmla="*/ 1356953 w 1263650"/>
                    <a:gd name="T61" fmla="*/ 96216 h 1069975"/>
                    <a:gd name="T62" fmla="*/ 1372509 w 1263650"/>
                    <a:gd name="T63" fmla="*/ 124960 h 1069975"/>
                    <a:gd name="T64" fmla="*/ 1384076 w 1263650"/>
                    <a:gd name="T65" fmla="*/ 157697 h 1069975"/>
                    <a:gd name="T66" fmla="*/ 1390857 w 1263650"/>
                    <a:gd name="T67" fmla="*/ 194027 h 1069975"/>
                    <a:gd name="T68" fmla="*/ 1392054 w 1263650"/>
                    <a:gd name="T69" fmla="*/ 283854 h 1069975"/>
                    <a:gd name="T70" fmla="*/ 1905000 w 1263650"/>
                    <a:gd name="T71" fmla="*/ 806451 h 1069975"/>
                    <a:gd name="T72" fmla="*/ 1318661 w 1263650"/>
                    <a:gd name="T73" fmla="*/ 659931 h 1069975"/>
                    <a:gd name="T74" fmla="*/ 585939 w 1263650"/>
                    <a:gd name="T75" fmla="*/ 659931 h 1069975"/>
                    <a:gd name="T76" fmla="*/ 0 w 1263650"/>
                    <a:gd name="T77" fmla="*/ 806451 h 1069975"/>
                    <a:gd name="T78" fmla="*/ 512946 w 1263650"/>
                    <a:gd name="T79" fmla="*/ 219578 h 1069975"/>
                    <a:gd name="T80" fmla="*/ 514940 w 1263650"/>
                    <a:gd name="T81" fmla="*/ 189636 h 1069975"/>
                    <a:gd name="T82" fmla="*/ 520924 w 1263650"/>
                    <a:gd name="T83" fmla="*/ 159693 h 1069975"/>
                    <a:gd name="T84" fmla="*/ 530496 w 1263650"/>
                    <a:gd name="T85" fmla="*/ 130548 h 1069975"/>
                    <a:gd name="T86" fmla="*/ 544856 w 1263650"/>
                    <a:gd name="T87" fmla="*/ 103002 h 1069975"/>
                    <a:gd name="T88" fmla="*/ 562007 w 1263650"/>
                    <a:gd name="T89" fmla="*/ 77451 h 1069975"/>
                    <a:gd name="T90" fmla="*/ 583545 w 1263650"/>
                    <a:gd name="T91" fmla="*/ 55095 h 1069975"/>
                    <a:gd name="T92" fmla="*/ 609074 w 1263650"/>
                    <a:gd name="T93" fmla="*/ 35132 h 1069975"/>
                    <a:gd name="T94" fmla="*/ 637792 w 1263650"/>
                    <a:gd name="T95" fmla="*/ 19162 h 1069975"/>
                    <a:gd name="T96" fmla="*/ 670498 w 1263650"/>
                    <a:gd name="T97" fmla="*/ 7585 h 1069975"/>
                    <a:gd name="T98" fmla="*/ 706795 w 1263650"/>
                    <a:gd name="T99" fmla="*/ 1197 h 1069975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60000 65536"/>
                    <a:gd name="T127" fmla="*/ 0 60000 65536"/>
                    <a:gd name="T128" fmla="*/ 0 60000 65536"/>
                    <a:gd name="T129" fmla="*/ 0 60000 65536"/>
                    <a:gd name="T130" fmla="*/ 0 60000 65536"/>
                    <a:gd name="T131" fmla="*/ 0 60000 65536"/>
                    <a:gd name="T132" fmla="*/ 0 60000 65536"/>
                    <a:gd name="T133" fmla="*/ 0 60000 65536"/>
                    <a:gd name="T134" fmla="*/ 0 60000 65536"/>
                    <a:gd name="T135" fmla="*/ 0 60000 65536"/>
                    <a:gd name="T136" fmla="*/ 0 60000 65536"/>
                    <a:gd name="T137" fmla="*/ 0 60000 65536"/>
                    <a:gd name="T138" fmla="*/ 0 60000 65536"/>
                    <a:gd name="T139" fmla="*/ 0 60000 65536"/>
                    <a:gd name="T140" fmla="*/ 0 60000 65536"/>
                    <a:gd name="T141" fmla="*/ 0 60000 65536"/>
                    <a:gd name="T142" fmla="*/ 0 60000 65536"/>
                    <a:gd name="T143" fmla="*/ 0 60000 65536"/>
                    <a:gd name="T144" fmla="*/ 0 60000 65536"/>
                    <a:gd name="T145" fmla="*/ 0 60000 65536"/>
                    <a:gd name="T146" fmla="*/ 0 60000 65536"/>
                    <a:gd name="T147" fmla="*/ 0 60000 65536"/>
                    <a:gd name="T148" fmla="*/ 0 60000 65536"/>
                    <a:gd name="T149" fmla="*/ 0 60000 65536"/>
                  </a:gdLst>
                  <a:ahLst/>
                  <a:cxnLst>
                    <a:cxn ang="T100">
                      <a:pos x="T0" y="T1"/>
                    </a:cxn>
                    <a:cxn ang="T101">
                      <a:pos x="T2" y="T3"/>
                    </a:cxn>
                    <a:cxn ang="T102">
                      <a:pos x="T4" y="T5"/>
                    </a:cxn>
                    <a:cxn ang="T103">
                      <a:pos x="T6" y="T7"/>
                    </a:cxn>
                    <a:cxn ang="T104">
                      <a:pos x="T8" y="T9"/>
                    </a:cxn>
                    <a:cxn ang="T105">
                      <a:pos x="T10" y="T11"/>
                    </a:cxn>
                    <a:cxn ang="T106">
                      <a:pos x="T12" y="T13"/>
                    </a:cxn>
                    <a:cxn ang="T107">
                      <a:pos x="T14" y="T15"/>
                    </a:cxn>
                    <a:cxn ang="T108">
                      <a:pos x="T16" y="T17"/>
                    </a:cxn>
                    <a:cxn ang="T109">
                      <a:pos x="T18" y="T19"/>
                    </a:cxn>
                    <a:cxn ang="T110">
                      <a:pos x="T20" y="T21"/>
                    </a:cxn>
                    <a:cxn ang="T111">
                      <a:pos x="T22" y="T23"/>
                    </a:cxn>
                    <a:cxn ang="T112">
                      <a:pos x="T24" y="T25"/>
                    </a:cxn>
                    <a:cxn ang="T113">
                      <a:pos x="T26" y="T27"/>
                    </a:cxn>
                    <a:cxn ang="T114">
                      <a:pos x="T28" y="T29"/>
                    </a:cxn>
                    <a:cxn ang="T115">
                      <a:pos x="T30" y="T31"/>
                    </a:cxn>
                    <a:cxn ang="T116">
                      <a:pos x="T32" y="T33"/>
                    </a:cxn>
                    <a:cxn ang="T117">
                      <a:pos x="T34" y="T35"/>
                    </a:cxn>
                    <a:cxn ang="T118">
                      <a:pos x="T36" y="T37"/>
                    </a:cxn>
                    <a:cxn ang="T119">
                      <a:pos x="T38" y="T39"/>
                    </a:cxn>
                    <a:cxn ang="T120">
                      <a:pos x="T40" y="T41"/>
                    </a:cxn>
                    <a:cxn ang="T121">
                      <a:pos x="T42" y="T43"/>
                    </a:cxn>
                    <a:cxn ang="T122">
                      <a:pos x="T44" y="T45"/>
                    </a:cxn>
                    <a:cxn ang="T123">
                      <a:pos x="T46" y="T47"/>
                    </a:cxn>
                    <a:cxn ang="T124">
                      <a:pos x="T48" y="T49"/>
                    </a:cxn>
                    <a:cxn ang="T125">
                      <a:pos x="T50" y="T51"/>
                    </a:cxn>
                    <a:cxn ang="T126">
                      <a:pos x="T52" y="T53"/>
                    </a:cxn>
                    <a:cxn ang="T127">
                      <a:pos x="T54" y="T55"/>
                    </a:cxn>
                    <a:cxn ang="T128">
                      <a:pos x="T56" y="T57"/>
                    </a:cxn>
                    <a:cxn ang="T129">
                      <a:pos x="T58" y="T59"/>
                    </a:cxn>
                    <a:cxn ang="T130">
                      <a:pos x="T60" y="T61"/>
                    </a:cxn>
                    <a:cxn ang="T131">
                      <a:pos x="T62" y="T63"/>
                    </a:cxn>
                    <a:cxn ang="T132">
                      <a:pos x="T64" y="T65"/>
                    </a:cxn>
                    <a:cxn ang="T133">
                      <a:pos x="T66" y="T67"/>
                    </a:cxn>
                    <a:cxn ang="T134">
                      <a:pos x="T68" y="T69"/>
                    </a:cxn>
                    <a:cxn ang="T135">
                      <a:pos x="T70" y="T71"/>
                    </a:cxn>
                    <a:cxn ang="T136">
                      <a:pos x="T72" y="T73"/>
                    </a:cxn>
                    <a:cxn ang="T137">
                      <a:pos x="T74" y="T75"/>
                    </a:cxn>
                    <a:cxn ang="T138">
                      <a:pos x="T76" y="T77"/>
                    </a:cxn>
                    <a:cxn ang="T139">
                      <a:pos x="T78" y="T79"/>
                    </a:cxn>
                    <a:cxn ang="T140">
                      <a:pos x="T80" y="T81"/>
                    </a:cxn>
                    <a:cxn ang="T141">
                      <a:pos x="T82" y="T83"/>
                    </a:cxn>
                    <a:cxn ang="T142">
                      <a:pos x="T84" y="T85"/>
                    </a:cxn>
                    <a:cxn ang="T143">
                      <a:pos x="T86" y="T87"/>
                    </a:cxn>
                    <a:cxn ang="T144">
                      <a:pos x="T88" y="T89"/>
                    </a:cxn>
                    <a:cxn ang="T145">
                      <a:pos x="T90" y="T91"/>
                    </a:cxn>
                    <a:cxn ang="T146">
                      <a:pos x="T92" y="T93"/>
                    </a:cxn>
                    <a:cxn ang="T147">
                      <a:pos x="T94" y="T95"/>
                    </a:cxn>
                    <a:cxn ang="T148">
                      <a:pos x="T96" y="T97"/>
                    </a:cxn>
                    <a:cxn ang="T149">
                      <a:pos x="T98" y="T99"/>
                    </a:cxn>
                  </a:cxnLst>
                  <a:rect l="0" t="0" r="r" b="b"/>
                  <a:pathLst>
                    <a:path w="1263650" h="1069975">
                      <a:moveTo>
                        <a:pt x="49213" y="582612"/>
                      </a:moveTo>
                      <a:lnTo>
                        <a:pt x="195296" y="582612"/>
                      </a:lnTo>
                      <a:lnTo>
                        <a:pt x="195296" y="728795"/>
                      </a:lnTo>
                      <a:lnTo>
                        <a:pt x="389544" y="728795"/>
                      </a:lnTo>
                      <a:lnTo>
                        <a:pt x="389544" y="582612"/>
                      </a:lnTo>
                      <a:lnTo>
                        <a:pt x="875694" y="582612"/>
                      </a:lnTo>
                      <a:lnTo>
                        <a:pt x="875694" y="728795"/>
                      </a:lnTo>
                      <a:lnTo>
                        <a:pt x="1070208" y="728795"/>
                      </a:lnTo>
                      <a:lnTo>
                        <a:pt x="1070208" y="582612"/>
                      </a:lnTo>
                      <a:lnTo>
                        <a:pt x="1216026" y="582612"/>
                      </a:lnTo>
                      <a:lnTo>
                        <a:pt x="1216026" y="1069975"/>
                      </a:lnTo>
                      <a:lnTo>
                        <a:pt x="49213" y="1069975"/>
                      </a:lnTo>
                      <a:lnTo>
                        <a:pt x="49213" y="582612"/>
                      </a:lnTo>
                      <a:close/>
                      <a:moveTo>
                        <a:pt x="923925" y="485775"/>
                      </a:moveTo>
                      <a:lnTo>
                        <a:pt x="1020763" y="485775"/>
                      </a:lnTo>
                      <a:lnTo>
                        <a:pt x="1020763" y="681038"/>
                      </a:lnTo>
                      <a:lnTo>
                        <a:pt x="923925" y="681038"/>
                      </a:lnTo>
                      <a:lnTo>
                        <a:pt x="923925" y="485775"/>
                      </a:lnTo>
                      <a:close/>
                      <a:moveTo>
                        <a:pt x="244475" y="485775"/>
                      </a:moveTo>
                      <a:lnTo>
                        <a:pt x="341313" y="485775"/>
                      </a:lnTo>
                      <a:lnTo>
                        <a:pt x="341313" y="681038"/>
                      </a:lnTo>
                      <a:lnTo>
                        <a:pt x="244475" y="681038"/>
                      </a:lnTo>
                      <a:lnTo>
                        <a:pt x="244475" y="485775"/>
                      </a:lnTo>
                      <a:close/>
                      <a:moveTo>
                        <a:pt x="481277" y="97198"/>
                      </a:moveTo>
                      <a:lnTo>
                        <a:pt x="477308" y="97728"/>
                      </a:lnTo>
                      <a:lnTo>
                        <a:pt x="473604" y="98258"/>
                      </a:lnTo>
                      <a:lnTo>
                        <a:pt x="469900" y="99317"/>
                      </a:lnTo>
                      <a:lnTo>
                        <a:pt x="466460" y="100376"/>
                      </a:lnTo>
                      <a:lnTo>
                        <a:pt x="463285" y="101701"/>
                      </a:lnTo>
                      <a:lnTo>
                        <a:pt x="460375" y="103025"/>
                      </a:lnTo>
                      <a:lnTo>
                        <a:pt x="457729" y="104614"/>
                      </a:lnTo>
                      <a:lnTo>
                        <a:pt x="455348" y="106468"/>
                      </a:lnTo>
                      <a:lnTo>
                        <a:pt x="453231" y="108322"/>
                      </a:lnTo>
                      <a:lnTo>
                        <a:pt x="451114" y="110440"/>
                      </a:lnTo>
                      <a:lnTo>
                        <a:pt x="448998" y="112559"/>
                      </a:lnTo>
                      <a:lnTo>
                        <a:pt x="447410" y="114678"/>
                      </a:lnTo>
                      <a:lnTo>
                        <a:pt x="445823" y="117062"/>
                      </a:lnTo>
                      <a:lnTo>
                        <a:pt x="443441" y="121299"/>
                      </a:lnTo>
                      <a:lnTo>
                        <a:pt x="441325" y="125802"/>
                      </a:lnTo>
                      <a:lnTo>
                        <a:pt x="439737" y="130569"/>
                      </a:lnTo>
                      <a:lnTo>
                        <a:pt x="438679" y="134541"/>
                      </a:lnTo>
                      <a:lnTo>
                        <a:pt x="438150" y="138249"/>
                      </a:lnTo>
                      <a:lnTo>
                        <a:pt x="437356" y="143546"/>
                      </a:lnTo>
                      <a:lnTo>
                        <a:pt x="437356" y="145665"/>
                      </a:lnTo>
                      <a:lnTo>
                        <a:pt x="437356" y="194396"/>
                      </a:lnTo>
                      <a:lnTo>
                        <a:pt x="826294" y="194396"/>
                      </a:lnTo>
                      <a:lnTo>
                        <a:pt x="826294" y="145665"/>
                      </a:lnTo>
                      <a:lnTo>
                        <a:pt x="826029" y="141427"/>
                      </a:lnTo>
                      <a:lnTo>
                        <a:pt x="825764" y="137190"/>
                      </a:lnTo>
                      <a:lnTo>
                        <a:pt x="824706" y="133482"/>
                      </a:lnTo>
                      <a:lnTo>
                        <a:pt x="823912" y="129774"/>
                      </a:lnTo>
                      <a:lnTo>
                        <a:pt x="822854" y="126331"/>
                      </a:lnTo>
                      <a:lnTo>
                        <a:pt x="821531" y="123153"/>
                      </a:lnTo>
                      <a:lnTo>
                        <a:pt x="820208" y="120240"/>
                      </a:lnTo>
                      <a:lnTo>
                        <a:pt x="818621" y="117591"/>
                      </a:lnTo>
                      <a:lnTo>
                        <a:pt x="816769" y="115208"/>
                      </a:lnTo>
                      <a:lnTo>
                        <a:pt x="814916" y="113089"/>
                      </a:lnTo>
                      <a:lnTo>
                        <a:pt x="812800" y="110970"/>
                      </a:lnTo>
                      <a:lnTo>
                        <a:pt x="810948" y="108851"/>
                      </a:lnTo>
                      <a:lnTo>
                        <a:pt x="808831" y="107262"/>
                      </a:lnTo>
                      <a:lnTo>
                        <a:pt x="806450" y="105673"/>
                      </a:lnTo>
                      <a:lnTo>
                        <a:pt x="801687" y="103290"/>
                      </a:lnTo>
                      <a:lnTo>
                        <a:pt x="797189" y="101171"/>
                      </a:lnTo>
                      <a:lnTo>
                        <a:pt x="792956" y="99582"/>
                      </a:lnTo>
                      <a:lnTo>
                        <a:pt x="788987" y="98522"/>
                      </a:lnTo>
                      <a:lnTo>
                        <a:pt x="785019" y="97993"/>
                      </a:lnTo>
                      <a:lnTo>
                        <a:pt x="779727" y="97198"/>
                      </a:lnTo>
                      <a:lnTo>
                        <a:pt x="777610" y="97198"/>
                      </a:lnTo>
                      <a:lnTo>
                        <a:pt x="485775" y="97198"/>
                      </a:lnTo>
                      <a:lnTo>
                        <a:pt x="481277" y="97198"/>
                      </a:lnTo>
                      <a:close/>
                      <a:moveTo>
                        <a:pt x="485775" y="0"/>
                      </a:moveTo>
                      <a:lnTo>
                        <a:pt x="777610" y="0"/>
                      </a:lnTo>
                      <a:lnTo>
                        <a:pt x="784225" y="0"/>
                      </a:lnTo>
                      <a:lnTo>
                        <a:pt x="790839" y="530"/>
                      </a:lnTo>
                      <a:lnTo>
                        <a:pt x="797454" y="1324"/>
                      </a:lnTo>
                      <a:lnTo>
                        <a:pt x="804069" y="2383"/>
                      </a:lnTo>
                      <a:lnTo>
                        <a:pt x="810683" y="3708"/>
                      </a:lnTo>
                      <a:lnTo>
                        <a:pt x="817298" y="5297"/>
                      </a:lnTo>
                      <a:lnTo>
                        <a:pt x="823648" y="7151"/>
                      </a:lnTo>
                      <a:lnTo>
                        <a:pt x="830262" y="9269"/>
                      </a:lnTo>
                      <a:lnTo>
                        <a:pt x="836348" y="11653"/>
                      </a:lnTo>
                      <a:lnTo>
                        <a:pt x="842433" y="14566"/>
                      </a:lnTo>
                      <a:lnTo>
                        <a:pt x="848783" y="17745"/>
                      </a:lnTo>
                      <a:lnTo>
                        <a:pt x="854604" y="21188"/>
                      </a:lnTo>
                      <a:lnTo>
                        <a:pt x="860425" y="24631"/>
                      </a:lnTo>
                      <a:lnTo>
                        <a:pt x="866246" y="28603"/>
                      </a:lnTo>
                      <a:lnTo>
                        <a:pt x="871537" y="32576"/>
                      </a:lnTo>
                      <a:lnTo>
                        <a:pt x="876829" y="37343"/>
                      </a:lnTo>
                      <a:lnTo>
                        <a:pt x="882121" y="42110"/>
                      </a:lnTo>
                      <a:lnTo>
                        <a:pt x="886883" y="46878"/>
                      </a:lnTo>
                      <a:lnTo>
                        <a:pt x="891381" y="52174"/>
                      </a:lnTo>
                      <a:lnTo>
                        <a:pt x="895879" y="58001"/>
                      </a:lnTo>
                      <a:lnTo>
                        <a:pt x="900112" y="63828"/>
                      </a:lnTo>
                      <a:lnTo>
                        <a:pt x="903816" y="69919"/>
                      </a:lnTo>
                      <a:lnTo>
                        <a:pt x="907256" y="76275"/>
                      </a:lnTo>
                      <a:lnTo>
                        <a:pt x="910431" y="82897"/>
                      </a:lnTo>
                      <a:lnTo>
                        <a:pt x="913341" y="89783"/>
                      </a:lnTo>
                      <a:lnTo>
                        <a:pt x="915987" y="97198"/>
                      </a:lnTo>
                      <a:lnTo>
                        <a:pt x="918104" y="104614"/>
                      </a:lnTo>
                      <a:lnTo>
                        <a:pt x="920221" y="112294"/>
                      </a:lnTo>
                      <a:lnTo>
                        <a:pt x="921544" y="120240"/>
                      </a:lnTo>
                      <a:lnTo>
                        <a:pt x="922602" y="128715"/>
                      </a:lnTo>
                      <a:lnTo>
                        <a:pt x="923131" y="136925"/>
                      </a:lnTo>
                      <a:lnTo>
                        <a:pt x="923396" y="145665"/>
                      </a:lnTo>
                      <a:lnTo>
                        <a:pt x="923396" y="188305"/>
                      </a:lnTo>
                      <a:lnTo>
                        <a:pt x="923396" y="194396"/>
                      </a:lnTo>
                      <a:lnTo>
                        <a:pt x="1263650" y="194396"/>
                      </a:lnTo>
                      <a:lnTo>
                        <a:pt x="1263650" y="534988"/>
                      </a:lnTo>
                      <a:lnTo>
                        <a:pt x="1069181" y="534988"/>
                      </a:lnTo>
                      <a:lnTo>
                        <a:pt x="1069181" y="437789"/>
                      </a:lnTo>
                      <a:lnTo>
                        <a:pt x="874712" y="437789"/>
                      </a:lnTo>
                      <a:lnTo>
                        <a:pt x="874712" y="534988"/>
                      </a:lnTo>
                      <a:lnTo>
                        <a:pt x="388673" y="534988"/>
                      </a:lnTo>
                      <a:lnTo>
                        <a:pt x="388673" y="437789"/>
                      </a:lnTo>
                      <a:lnTo>
                        <a:pt x="194469" y="437789"/>
                      </a:lnTo>
                      <a:lnTo>
                        <a:pt x="194469" y="534988"/>
                      </a:lnTo>
                      <a:lnTo>
                        <a:pt x="0" y="534988"/>
                      </a:lnTo>
                      <a:lnTo>
                        <a:pt x="0" y="194396"/>
                      </a:lnTo>
                      <a:lnTo>
                        <a:pt x="340254" y="194396"/>
                      </a:lnTo>
                      <a:lnTo>
                        <a:pt x="340254" y="145665"/>
                      </a:lnTo>
                      <a:lnTo>
                        <a:pt x="340254" y="139044"/>
                      </a:lnTo>
                      <a:lnTo>
                        <a:pt x="340783" y="132687"/>
                      </a:lnTo>
                      <a:lnTo>
                        <a:pt x="341577" y="125802"/>
                      </a:lnTo>
                      <a:lnTo>
                        <a:pt x="342635" y="119180"/>
                      </a:lnTo>
                      <a:lnTo>
                        <a:pt x="343958" y="112559"/>
                      </a:lnTo>
                      <a:lnTo>
                        <a:pt x="345546" y="105938"/>
                      </a:lnTo>
                      <a:lnTo>
                        <a:pt x="347398" y="99582"/>
                      </a:lnTo>
                      <a:lnTo>
                        <a:pt x="349514" y="93226"/>
                      </a:lnTo>
                      <a:lnTo>
                        <a:pt x="351896" y="86604"/>
                      </a:lnTo>
                      <a:lnTo>
                        <a:pt x="354806" y="80513"/>
                      </a:lnTo>
                      <a:lnTo>
                        <a:pt x="357981" y="74686"/>
                      </a:lnTo>
                      <a:lnTo>
                        <a:pt x="361421" y="68330"/>
                      </a:lnTo>
                      <a:lnTo>
                        <a:pt x="364860" y="62768"/>
                      </a:lnTo>
                      <a:lnTo>
                        <a:pt x="368829" y="57207"/>
                      </a:lnTo>
                      <a:lnTo>
                        <a:pt x="372798" y="51380"/>
                      </a:lnTo>
                      <a:lnTo>
                        <a:pt x="377560" y="46348"/>
                      </a:lnTo>
                      <a:lnTo>
                        <a:pt x="382323" y="41316"/>
                      </a:lnTo>
                      <a:lnTo>
                        <a:pt x="387085" y="36549"/>
                      </a:lnTo>
                      <a:lnTo>
                        <a:pt x="392377" y="31516"/>
                      </a:lnTo>
                      <a:lnTo>
                        <a:pt x="398198" y="27279"/>
                      </a:lnTo>
                      <a:lnTo>
                        <a:pt x="404019" y="23306"/>
                      </a:lnTo>
                      <a:lnTo>
                        <a:pt x="410104" y="19598"/>
                      </a:lnTo>
                      <a:lnTo>
                        <a:pt x="416454" y="16155"/>
                      </a:lnTo>
                      <a:lnTo>
                        <a:pt x="423069" y="12712"/>
                      </a:lnTo>
                      <a:lnTo>
                        <a:pt x="429948" y="9799"/>
                      </a:lnTo>
                      <a:lnTo>
                        <a:pt x="437356" y="7151"/>
                      </a:lnTo>
                      <a:lnTo>
                        <a:pt x="444764" y="5032"/>
                      </a:lnTo>
                      <a:lnTo>
                        <a:pt x="452437" y="3178"/>
                      </a:lnTo>
                      <a:lnTo>
                        <a:pt x="460375" y="1854"/>
                      </a:lnTo>
                      <a:lnTo>
                        <a:pt x="468841" y="794"/>
                      </a:lnTo>
                      <a:lnTo>
                        <a:pt x="477044" y="265"/>
                      </a:lnTo>
                      <a:lnTo>
                        <a:pt x="48577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18" name="îśḷîďe">
                <a:extLst>
                  <a:ext uri="{FF2B5EF4-FFF2-40B4-BE49-F238E27FC236}">
                    <a16:creationId xmlns:a16="http://schemas.microsoft.com/office/drawing/2014/main" id="{DCA16F4A-DEF2-4DC7-9C37-1544691D30D4}"/>
                  </a:ext>
                </a:extLst>
              </p:cNvPr>
              <p:cNvSpPr txBox="1"/>
              <p:nvPr/>
            </p:nvSpPr>
            <p:spPr>
              <a:xfrm>
                <a:off x="6172409" y="4804204"/>
                <a:ext cx="2299974" cy="338554"/>
              </a:xfrm>
              <a:prstGeom prst="rect">
                <a:avLst/>
              </a:prstGeom>
              <a:noFill/>
            </p:spPr>
            <p:txBody>
              <a:bodyPr wrap="none" anchor="b" anchorCtr="1">
                <a:normAutofit/>
              </a:bodyPr>
              <a:lstStyle/>
              <a:p>
                <a:pPr algn="ctr"/>
                <a:r>
                  <a:rPr lang="en-US" altLang="zh-CN" sz="1600" b="1" dirty="0"/>
                  <a:t>Demo Display</a:t>
                </a:r>
                <a:endParaRPr lang="zh-CN" altLang="en-US" sz="1600" b="1" dirty="0"/>
              </a:p>
            </p:txBody>
          </p:sp>
        </p:grpSp>
        <p:grpSp>
          <p:nvGrpSpPr>
            <p:cNvPr id="8" name="ïSļiḍe">
              <a:extLst>
                <a:ext uri="{FF2B5EF4-FFF2-40B4-BE49-F238E27FC236}">
                  <a16:creationId xmlns:a16="http://schemas.microsoft.com/office/drawing/2014/main" id="{E91231B7-BDCA-4627-AD92-EAA42A9E1BE0}"/>
                </a:ext>
              </a:extLst>
            </p:cNvPr>
            <p:cNvGrpSpPr/>
            <p:nvPr/>
          </p:nvGrpSpPr>
          <p:grpSpPr>
            <a:xfrm>
              <a:off x="9177704" y="3136815"/>
              <a:ext cx="2299974" cy="2005943"/>
              <a:chOff x="8625202" y="3136815"/>
              <a:chExt cx="2299974" cy="2005943"/>
            </a:xfrm>
          </p:grpSpPr>
          <p:grpSp>
            <p:nvGrpSpPr>
              <p:cNvPr id="12" name="ï$ļîḓé">
                <a:extLst>
                  <a:ext uri="{FF2B5EF4-FFF2-40B4-BE49-F238E27FC236}">
                    <a16:creationId xmlns:a16="http://schemas.microsoft.com/office/drawing/2014/main" id="{EDED8715-B7AD-45D4-81C0-2AE3B5CD562B}"/>
                  </a:ext>
                </a:extLst>
              </p:cNvPr>
              <p:cNvGrpSpPr/>
              <p:nvPr/>
            </p:nvGrpSpPr>
            <p:grpSpPr>
              <a:xfrm>
                <a:off x="9206239" y="3136815"/>
                <a:ext cx="1137902" cy="1137902"/>
                <a:chOff x="7526778" y="3284984"/>
                <a:chExt cx="1512168" cy="1512168"/>
              </a:xfrm>
            </p:grpSpPr>
            <p:sp>
              <p:nvSpPr>
                <p:cNvPr id="15" name="îŝľîḑè">
                  <a:extLst>
                    <a:ext uri="{FF2B5EF4-FFF2-40B4-BE49-F238E27FC236}">
                      <a16:creationId xmlns:a16="http://schemas.microsoft.com/office/drawing/2014/main" id="{FC74F50E-2EAF-4E2C-B4D7-4942100D5712}"/>
                    </a:ext>
                  </a:extLst>
                </p:cNvPr>
                <p:cNvSpPr/>
                <p:nvPr/>
              </p:nvSpPr>
              <p:spPr bwMode="auto">
                <a:xfrm>
                  <a:off x="7526778" y="3284984"/>
                  <a:ext cx="1512168" cy="1512168"/>
                </a:xfrm>
                <a:prstGeom prst="ellipse">
                  <a:avLst/>
                </a:prstGeom>
                <a:solidFill>
                  <a:schemeClr val="accent4">
                    <a:lumMod val="100000"/>
                  </a:schemeClr>
                </a:solidFill>
                <a:ln w="19050">
                  <a:noFill/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" name="îṩļîďe">
                  <a:extLst>
                    <a:ext uri="{FF2B5EF4-FFF2-40B4-BE49-F238E27FC236}">
                      <a16:creationId xmlns:a16="http://schemas.microsoft.com/office/drawing/2014/main" id="{9EF858E6-77E2-4A0D-8A2C-B722EFEA3E26}"/>
                    </a:ext>
                  </a:extLst>
                </p:cNvPr>
                <p:cNvSpPr/>
                <p:nvPr/>
              </p:nvSpPr>
              <p:spPr bwMode="auto">
                <a:xfrm>
                  <a:off x="7926728" y="3684934"/>
                  <a:ext cx="712268" cy="712268"/>
                </a:xfrm>
                <a:custGeom>
                  <a:avLst/>
                  <a:gdLst/>
                  <a:ahLst/>
                  <a:cxnLst/>
                  <a:rect l="0" t="0" r="r" b="b"/>
                  <a:pathLst>
                    <a:path w="14245316" h="14255088">
                      <a:moveTo>
                        <a:pt x="7593642" y="12119807"/>
                      </a:moveTo>
                      <a:lnTo>
                        <a:pt x="7662036" y="12774427"/>
                      </a:lnTo>
                      <a:lnTo>
                        <a:pt x="7564332" y="12784197"/>
                      </a:lnTo>
                      <a:lnTo>
                        <a:pt x="7505708" y="12129577"/>
                      </a:lnTo>
                      <a:lnTo>
                        <a:pt x="7593642" y="12119807"/>
                      </a:lnTo>
                      <a:close/>
                      <a:moveTo>
                        <a:pt x="6626368" y="12119807"/>
                      </a:moveTo>
                      <a:lnTo>
                        <a:pt x="6714302" y="12129577"/>
                      </a:lnTo>
                      <a:lnTo>
                        <a:pt x="6665448" y="12784197"/>
                      </a:lnTo>
                      <a:lnTo>
                        <a:pt x="6567744" y="12774427"/>
                      </a:lnTo>
                      <a:lnTo>
                        <a:pt x="6626368" y="12119807"/>
                      </a:lnTo>
                      <a:close/>
                      <a:moveTo>
                        <a:pt x="8463212" y="11963479"/>
                      </a:moveTo>
                      <a:lnTo>
                        <a:pt x="8639080" y="12598559"/>
                      </a:lnTo>
                      <a:lnTo>
                        <a:pt x="8541376" y="12618100"/>
                      </a:lnTo>
                      <a:lnTo>
                        <a:pt x="8375278" y="11983020"/>
                      </a:lnTo>
                      <a:lnTo>
                        <a:pt x="8463212" y="11963479"/>
                      </a:lnTo>
                      <a:close/>
                      <a:moveTo>
                        <a:pt x="5756798" y="11953709"/>
                      </a:moveTo>
                      <a:lnTo>
                        <a:pt x="5844732" y="11983020"/>
                      </a:lnTo>
                      <a:lnTo>
                        <a:pt x="5678634" y="12618100"/>
                      </a:lnTo>
                      <a:lnTo>
                        <a:pt x="5590700" y="12598559"/>
                      </a:lnTo>
                      <a:lnTo>
                        <a:pt x="5756798" y="11953709"/>
                      </a:lnTo>
                      <a:close/>
                      <a:moveTo>
                        <a:pt x="7085580" y="11728989"/>
                      </a:moveTo>
                      <a:lnTo>
                        <a:pt x="7173512" y="11728989"/>
                      </a:lnTo>
                      <a:lnTo>
                        <a:pt x="7173512" y="12803738"/>
                      </a:lnTo>
                      <a:lnTo>
                        <a:pt x="7085580" y="12803738"/>
                      </a:lnTo>
                      <a:lnTo>
                        <a:pt x="7085580" y="11728989"/>
                      </a:lnTo>
                      <a:close/>
                      <a:moveTo>
                        <a:pt x="6264860" y="11650825"/>
                      </a:moveTo>
                      <a:lnTo>
                        <a:pt x="6352796" y="11660595"/>
                      </a:lnTo>
                      <a:lnTo>
                        <a:pt x="6167156" y="12725575"/>
                      </a:lnTo>
                      <a:lnTo>
                        <a:pt x="6079222" y="12706034"/>
                      </a:lnTo>
                      <a:lnTo>
                        <a:pt x="6264860" y="11650825"/>
                      </a:lnTo>
                      <a:close/>
                      <a:moveTo>
                        <a:pt x="4936080" y="11650825"/>
                      </a:moveTo>
                      <a:lnTo>
                        <a:pt x="5014244" y="11689907"/>
                      </a:lnTo>
                      <a:lnTo>
                        <a:pt x="4740672" y="12285904"/>
                      </a:lnTo>
                      <a:lnTo>
                        <a:pt x="4652736" y="12246823"/>
                      </a:lnTo>
                      <a:lnTo>
                        <a:pt x="4936080" y="11650825"/>
                      </a:lnTo>
                      <a:close/>
                      <a:moveTo>
                        <a:pt x="9303472" y="11641055"/>
                      </a:moveTo>
                      <a:lnTo>
                        <a:pt x="9596584" y="12237052"/>
                      </a:lnTo>
                      <a:lnTo>
                        <a:pt x="9508650" y="12276134"/>
                      </a:lnTo>
                      <a:lnTo>
                        <a:pt x="9225308" y="11680136"/>
                      </a:lnTo>
                      <a:lnTo>
                        <a:pt x="9303472" y="11641055"/>
                      </a:lnTo>
                      <a:close/>
                      <a:moveTo>
                        <a:pt x="7974690" y="11641055"/>
                      </a:moveTo>
                      <a:lnTo>
                        <a:pt x="8160328" y="12706034"/>
                      </a:lnTo>
                      <a:lnTo>
                        <a:pt x="8072394" y="12725575"/>
                      </a:lnTo>
                      <a:lnTo>
                        <a:pt x="7886756" y="11660595"/>
                      </a:lnTo>
                      <a:lnTo>
                        <a:pt x="7974690" y="11641055"/>
                      </a:lnTo>
                      <a:close/>
                      <a:moveTo>
                        <a:pt x="5492996" y="11435875"/>
                      </a:moveTo>
                      <a:lnTo>
                        <a:pt x="5580928" y="11465186"/>
                      </a:lnTo>
                      <a:lnTo>
                        <a:pt x="5209652" y="12481313"/>
                      </a:lnTo>
                      <a:lnTo>
                        <a:pt x="5121718" y="12452002"/>
                      </a:lnTo>
                      <a:lnTo>
                        <a:pt x="5492996" y="11435875"/>
                      </a:lnTo>
                      <a:close/>
                      <a:moveTo>
                        <a:pt x="8756326" y="11426105"/>
                      </a:moveTo>
                      <a:lnTo>
                        <a:pt x="9127604" y="12442232"/>
                      </a:lnTo>
                      <a:lnTo>
                        <a:pt x="9039668" y="12471543"/>
                      </a:lnTo>
                      <a:lnTo>
                        <a:pt x="8668392" y="11455416"/>
                      </a:lnTo>
                      <a:lnTo>
                        <a:pt x="8756326" y="11426105"/>
                      </a:lnTo>
                      <a:close/>
                      <a:moveTo>
                        <a:pt x="10065566" y="11191614"/>
                      </a:moveTo>
                      <a:lnTo>
                        <a:pt x="10446612" y="11738759"/>
                      </a:lnTo>
                      <a:lnTo>
                        <a:pt x="10368450" y="11787611"/>
                      </a:lnTo>
                      <a:lnTo>
                        <a:pt x="9987402" y="11250237"/>
                      </a:lnTo>
                      <a:lnTo>
                        <a:pt x="10065566" y="11191614"/>
                      </a:lnTo>
                      <a:close/>
                      <a:moveTo>
                        <a:pt x="4154444" y="11191614"/>
                      </a:moveTo>
                      <a:lnTo>
                        <a:pt x="4232608" y="11240466"/>
                      </a:lnTo>
                      <a:lnTo>
                        <a:pt x="3851560" y="11787611"/>
                      </a:lnTo>
                      <a:lnTo>
                        <a:pt x="3773396" y="11728989"/>
                      </a:lnTo>
                      <a:lnTo>
                        <a:pt x="4154444" y="11191614"/>
                      </a:lnTo>
                      <a:close/>
                      <a:moveTo>
                        <a:pt x="4760212" y="11084139"/>
                      </a:moveTo>
                      <a:lnTo>
                        <a:pt x="4838376" y="11132991"/>
                      </a:lnTo>
                      <a:lnTo>
                        <a:pt x="4301000" y="12070954"/>
                      </a:lnTo>
                      <a:lnTo>
                        <a:pt x="4222836" y="12022102"/>
                      </a:lnTo>
                      <a:lnTo>
                        <a:pt x="4760212" y="11084139"/>
                      </a:lnTo>
                      <a:close/>
                      <a:moveTo>
                        <a:pt x="9489108" y="11074368"/>
                      </a:moveTo>
                      <a:lnTo>
                        <a:pt x="10026484" y="12012332"/>
                      </a:lnTo>
                      <a:lnTo>
                        <a:pt x="9948320" y="12051414"/>
                      </a:lnTo>
                      <a:lnTo>
                        <a:pt x="9401176" y="11123221"/>
                      </a:lnTo>
                      <a:lnTo>
                        <a:pt x="9489108" y="11074368"/>
                      </a:lnTo>
                      <a:close/>
                      <a:moveTo>
                        <a:pt x="10739728" y="10615157"/>
                      </a:moveTo>
                      <a:lnTo>
                        <a:pt x="11208708" y="11084139"/>
                      </a:lnTo>
                      <a:lnTo>
                        <a:pt x="11140316" y="11152532"/>
                      </a:lnTo>
                      <a:lnTo>
                        <a:pt x="10671334" y="10683550"/>
                      </a:lnTo>
                      <a:lnTo>
                        <a:pt x="10739728" y="10615157"/>
                      </a:lnTo>
                      <a:close/>
                      <a:moveTo>
                        <a:pt x="4095820" y="10615157"/>
                      </a:moveTo>
                      <a:lnTo>
                        <a:pt x="4164214" y="10673780"/>
                      </a:lnTo>
                      <a:lnTo>
                        <a:pt x="3470512" y="11504268"/>
                      </a:lnTo>
                      <a:lnTo>
                        <a:pt x="3402120" y="11435875"/>
                      </a:lnTo>
                      <a:lnTo>
                        <a:pt x="4095820" y="10615157"/>
                      </a:lnTo>
                      <a:close/>
                      <a:moveTo>
                        <a:pt x="10133960" y="10605387"/>
                      </a:moveTo>
                      <a:lnTo>
                        <a:pt x="10827660" y="11435875"/>
                      </a:lnTo>
                      <a:lnTo>
                        <a:pt x="10759268" y="11494498"/>
                      </a:lnTo>
                      <a:lnTo>
                        <a:pt x="10065566" y="10664009"/>
                      </a:lnTo>
                      <a:lnTo>
                        <a:pt x="10133960" y="10605387"/>
                      </a:lnTo>
                      <a:close/>
                      <a:moveTo>
                        <a:pt x="3529136" y="10038701"/>
                      </a:moveTo>
                      <a:lnTo>
                        <a:pt x="3587758" y="10116864"/>
                      </a:lnTo>
                      <a:lnTo>
                        <a:pt x="2767040" y="10810566"/>
                      </a:lnTo>
                      <a:lnTo>
                        <a:pt x="2708416" y="10732403"/>
                      </a:lnTo>
                      <a:lnTo>
                        <a:pt x="3529136" y="10038701"/>
                      </a:lnTo>
                      <a:close/>
                      <a:moveTo>
                        <a:pt x="10710416" y="10019160"/>
                      </a:moveTo>
                      <a:lnTo>
                        <a:pt x="11540904" y="10712862"/>
                      </a:lnTo>
                      <a:lnTo>
                        <a:pt x="11482280" y="10781255"/>
                      </a:lnTo>
                      <a:lnTo>
                        <a:pt x="10651792" y="10087553"/>
                      </a:lnTo>
                      <a:lnTo>
                        <a:pt x="10710416" y="10019160"/>
                      </a:lnTo>
                      <a:close/>
                      <a:moveTo>
                        <a:pt x="11296644" y="9940996"/>
                      </a:moveTo>
                      <a:lnTo>
                        <a:pt x="11843788" y="10312273"/>
                      </a:lnTo>
                      <a:lnTo>
                        <a:pt x="11785164" y="10390437"/>
                      </a:lnTo>
                      <a:lnTo>
                        <a:pt x="11238020" y="10009389"/>
                      </a:lnTo>
                      <a:lnTo>
                        <a:pt x="11296644" y="9940996"/>
                      </a:lnTo>
                      <a:close/>
                      <a:moveTo>
                        <a:pt x="2933136" y="9940996"/>
                      </a:moveTo>
                      <a:lnTo>
                        <a:pt x="2981990" y="10009389"/>
                      </a:lnTo>
                      <a:lnTo>
                        <a:pt x="2444616" y="10400207"/>
                      </a:lnTo>
                      <a:lnTo>
                        <a:pt x="2385992" y="10322044"/>
                      </a:lnTo>
                      <a:lnTo>
                        <a:pt x="2933136" y="9940996"/>
                      </a:lnTo>
                      <a:close/>
                      <a:moveTo>
                        <a:pt x="3069924" y="9364540"/>
                      </a:moveTo>
                      <a:lnTo>
                        <a:pt x="3109006" y="9442703"/>
                      </a:lnTo>
                      <a:lnTo>
                        <a:pt x="2180812" y="9989848"/>
                      </a:lnTo>
                      <a:lnTo>
                        <a:pt x="2131960" y="9901914"/>
                      </a:lnTo>
                      <a:lnTo>
                        <a:pt x="3069924" y="9364540"/>
                      </a:lnTo>
                      <a:close/>
                      <a:moveTo>
                        <a:pt x="11159856" y="9354769"/>
                      </a:moveTo>
                      <a:lnTo>
                        <a:pt x="12097820" y="9892144"/>
                      </a:lnTo>
                      <a:lnTo>
                        <a:pt x="12048968" y="9980078"/>
                      </a:lnTo>
                      <a:lnTo>
                        <a:pt x="11120774" y="9432933"/>
                      </a:lnTo>
                      <a:lnTo>
                        <a:pt x="11159856" y="9354769"/>
                      </a:lnTo>
                      <a:close/>
                      <a:moveTo>
                        <a:pt x="2513008" y="9208213"/>
                      </a:moveTo>
                      <a:lnTo>
                        <a:pt x="2552090" y="9286376"/>
                      </a:lnTo>
                      <a:lnTo>
                        <a:pt x="1965864" y="9589260"/>
                      </a:lnTo>
                      <a:lnTo>
                        <a:pt x="1917012" y="9501326"/>
                      </a:lnTo>
                      <a:lnTo>
                        <a:pt x="2513008" y="9208213"/>
                      </a:lnTo>
                      <a:close/>
                      <a:moveTo>
                        <a:pt x="11726542" y="9169131"/>
                      </a:moveTo>
                      <a:lnTo>
                        <a:pt x="12332310" y="9442703"/>
                      </a:lnTo>
                      <a:lnTo>
                        <a:pt x="12283458" y="9530637"/>
                      </a:lnTo>
                      <a:lnTo>
                        <a:pt x="11687460" y="9257065"/>
                      </a:lnTo>
                      <a:lnTo>
                        <a:pt x="11726542" y="9169131"/>
                      </a:lnTo>
                      <a:close/>
                      <a:moveTo>
                        <a:pt x="2737728" y="8641526"/>
                      </a:moveTo>
                      <a:lnTo>
                        <a:pt x="2767040" y="8719690"/>
                      </a:lnTo>
                      <a:lnTo>
                        <a:pt x="1750912" y="9100738"/>
                      </a:lnTo>
                      <a:lnTo>
                        <a:pt x="1721602" y="9003033"/>
                      </a:lnTo>
                      <a:lnTo>
                        <a:pt x="2737728" y="8641526"/>
                      </a:lnTo>
                      <a:close/>
                      <a:moveTo>
                        <a:pt x="11462740" y="8612215"/>
                      </a:moveTo>
                      <a:lnTo>
                        <a:pt x="12517948" y="8983492"/>
                      </a:lnTo>
                      <a:lnTo>
                        <a:pt x="12478868" y="9071426"/>
                      </a:lnTo>
                      <a:lnTo>
                        <a:pt x="11433428" y="8690379"/>
                      </a:lnTo>
                      <a:lnTo>
                        <a:pt x="11462740" y="8612215"/>
                      </a:lnTo>
                      <a:close/>
                      <a:moveTo>
                        <a:pt x="2219896" y="8377724"/>
                      </a:moveTo>
                      <a:lnTo>
                        <a:pt x="2239436" y="8465658"/>
                      </a:lnTo>
                      <a:lnTo>
                        <a:pt x="1604356" y="8661067"/>
                      </a:lnTo>
                      <a:lnTo>
                        <a:pt x="1584816" y="8563363"/>
                      </a:lnTo>
                      <a:lnTo>
                        <a:pt x="2219896" y="8377724"/>
                      </a:lnTo>
                      <a:close/>
                      <a:moveTo>
                        <a:pt x="12019656" y="8319101"/>
                      </a:moveTo>
                      <a:lnTo>
                        <a:pt x="12664506" y="8485199"/>
                      </a:lnTo>
                      <a:lnTo>
                        <a:pt x="12644964" y="8573133"/>
                      </a:lnTo>
                      <a:lnTo>
                        <a:pt x="12000116" y="8407036"/>
                      </a:lnTo>
                      <a:lnTo>
                        <a:pt x="12019656" y="8319101"/>
                      </a:lnTo>
                      <a:close/>
                      <a:moveTo>
                        <a:pt x="2532548" y="7859890"/>
                      </a:moveTo>
                      <a:lnTo>
                        <a:pt x="2542320" y="7947824"/>
                      </a:lnTo>
                      <a:lnTo>
                        <a:pt x="1487112" y="8133463"/>
                      </a:lnTo>
                      <a:lnTo>
                        <a:pt x="1467570" y="8045529"/>
                      </a:lnTo>
                      <a:lnTo>
                        <a:pt x="2532548" y="7859890"/>
                      </a:lnTo>
                      <a:close/>
                      <a:moveTo>
                        <a:pt x="11667920" y="7830579"/>
                      </a:moveTo>
                      <a:lnTo>
                        <a:pt x="12762210" y="8016218"/>
                      </a:lnTo>
                      <a:lnTo>
                        <a:pt x="12742668" y="8113922"/>
                      </a:lnTo>
                      <a:lnTo>
                        <a:pt x="11648380" y="7918513"/>
                      </a:lnTo>
                      <a:lnTo>
                        <a:pt x="11667920" y="7830579"/>
                      </a:lnTo>
                      <a:close/>
                      <a:moveTo>
                        <a:pt x="2063568" y="7488613"/>
                      </a:moveTo>
                      <a:lnTo>
                        <a:pt x="2073338" y="7586318"/>
                      </a:lnTo>
                      <a:lnTo>
                        <a:pt x="1408948" y="7654711"/>
                      </a:lnTo>
                      <a:lnTo>
                        <a:pt x="1408948" y="7566777"/>
                      </a:lnTo>
                      <a:lnTo>
                        <a:pt x="2063568" y="7488613"/>
                      </a:lnTo>
                      <a:close/>
                      <a:moveTo>
                        <a:pt x="12166212" y="7459302"/>
                      </a:moveTo>
                      <a:lnTo>
                        <a:pt x="12830604" y="7508154"/>
                      </a:lnTo>
                      <a:lnTo>
                        <a:pt x="12820832" y="7596088"/>
                      </a:lnTo>
                      <a:lnTo>
                        <a:pt x="12156442" y="7547236"/>
                      </a:lnTo>
                      <a:lnTo>
                        <a:pt x="12166212" y="7459302"/>
                      </a:lnTo>
                      <a:close/>
                      <a:moveTo>
                        <a:pt x="1379636" y="7039172"/>
                      </a:moveTo>
                      <a:lnTo>
                        <a:pt x="2464156" y="7039172"/>
                      </a:lnTo>
                      <a:lnTo>
                        <a:pt x="2464156" y="7127106"/>
                      </a:lnTo>
                      <a:lnTo>
                        <a:pt x="1379636" y="7136877"/>
                      </a:lnTo>
                      <a:lnTo>
                        <a:pt x="1379636" y="7039172"/>
                      </a:lnTo>
                      <a:close/>
                      <a:moveTo>
                        <a:pt x="11726542" y="7019632"/>
                      </a:moveTo>
                      <a:lnTo>
                        <a:pt x="12840374" y="7019632"/>
                      </a:lnTo>
                      <a:lnTo>
                        <a:pt x="12840374" y="7107566"/>
                      </a:lnTo>
                      <a:lnTo>
                        <a:pt x="11726542" y="7117336"/>
                      </a:lnTo>
                      <a:lnTo>
                        <a:pt x="11726542" y="7019632"/>
                      </a:lnTo>
                      <a:close/>
                      <a:moveTo>
                        <a:pt x="1408948" y="6550650"/>
                      </a:moveTo>
                      <a:lnTo>
                        <a:pt x="2063568" y="6599502"/>
                      </a:lnTo>
                      <a:lnTo>
                        <a:pt x="2063568" y="6687436"/>
                      </a:lnTo>
                      <a:lnTo>
                        <a:pt x="1399176" y="6648354"/>
                      </a:lnTo>
                      <a:lnTo>
                        <a:pt x="1408948" y="6550650"/>
                      </a:lnTo>
                      <a:close/>
                      <a:moveTo>
                        <a:pt x="12811062" y="6492028"/>
                      </a:moveTo>
                      <a:lnTo>
                        <a:pt x="12820832" y="6589732"/>
                      </a:lnTo>
                      <a:lnTo>
                        <a:pt x="12166212" y="6648354"/>
                      </a:lnTo>
                      <a:lnTo>
                        <a:pt x="12156442" y="6560420"/>
                      </a:lnTo>
                      <a:lnTo>
                        <a:pt x="12811062" y="6492028"/>
                      </a:lnTo>
                      <a:close/>
                      <a:moveTo>
                        <a:pt x="1477340" y="6032816"/>
                      </a:moveTo>
                      <a:lnTo>
                        <a:pt x="2542320" y="6228225"/>
                      </a:lnTo>
                      <a:lnTo>
                        <a:pt x="2522778" y="6316159"/>
                      </a:lnTo>
                      <a:lnTo>
                        <a:pt x="1457800" y="6130520"/>
                      </a:lnTo>
                      <a:lnTo>
                        <a:pt x="1477340" y="6032816"/>
                      </a:lnTo>
                      <a:close/>
                      <a:moveTo>
                        <a:pt x="12742668" y="6013276"/>
                      </a:moveTo>
                      <a:lnTo>
                        <a:pt x="12762210" y="6110980"/>
                      </a:lnTo>
                      <a:lnTo>
                        <a:pt x="11658148" y="6306389"/>
                      </a:lnTo>
                      <a:lnTo>
                        <a:pt x="11648380" y="6218455"/>
                      </a:lnTo>
                      <a:lnTo>
                        <a:pt x="12742668" y="6013276"/>
                      </a:lnTo>
                      <a:close/>
                      <a:moveTo>
                        <a:pt x="1584816" y="5573605"/>
                      </a:moveTo>
                      <a:lnTo>
                        <a:pt x="2229664" y="5729932"/>
                      </a:lnTo>
                      <a:lnTo>
                        <a:pt x="2200354" y="5817866"/>
                      </a:lnTo>
                      <a:lnTo>
                        <a:pt x="1555504" y="5661539"/>
                      </a:lnTo>
                      <a:lnTo>
                        <a:pt x="1584816" y="5573605"/>
                      </a:lnTo>
                      <a:close/>
                      <a:moveTo>
                        <a:pt x="12615652" y="5495441"/>
                      </a:moveTo>
                      <a:lnTo>
                        <a:pt x="12644964" y="5583375"/>
                      </a:lnTo>
                      <a:lnTo>
                        <a:pt x="12009884" y="5759243"/>
                      </a:lnTo>
                      <a:lnTo>
                        <a:pt x="11980574" y="5671309"/>
                      </a:lnTo>
                      <a:lnTo>
                        <a:pt x="12615652" y="5495441"/>
                      </a:lnTo>
                      <a:close/>
                      <a:moveTo>
                        <a:pt x="1741144" y="5075312"/>
                      </a:moveTo>
                      <a:lnTo>
                        <a:pt x="2757268" y="5446589"/>
                      </a:lnTo>
                      <a:lnTo>
                        <a:pt x="2727958" y="5534523"/>
                      </a:lnTo>
                      <a:lnTo>
                        <a:pt x="1711832" y="5163246"/>
                      </a:lnTo>
                      <a:lnTo>
                        <a:pt x="1741144" y="5075312"/>
                      </a:lnTo>
                      <a:close/>
                      <a:moveTo>
                        <a:pt x="12469096" y="5055771"/>
                      </a:moveTo>
                      <a:lnTo>
                        <a:pt x="12508178" y="5143705"/>
                      </a:lnTo>
                      <a:lnTo>
                        <a:pt x="11462740" y="5524752"/>
                      </a:lnTo>
                      <a:lnTo>
                        <a:pt x="11423658" y="5446589"/>
                      </a:lnTo>
                      <a:lnTo>
                        <a:pt x="12469096" y="5055771"/>
                      </a:lnTo>
                      <a:close/>
                      <a:moveTo>
                        <a:pt x="1936552" y="4616101"/>
                      </a:moveTo>
                      <a:lnTo>
                        <a:pt x="2542320" y="4889673"/>
                      </a:lnTo>
                      <a:lnTo>
                        <a:pt x="2503238" y="4967837"/>
                      </a:lnTo>
                      <a:lnTo>
                        <a:pt x="1897470" y="4704035"/>
                      </a:lnTo>
                      <a:lnTo>
                        <a:pt x="1936552" y="4616101"/>
                      </a:lnTo>
                      <a:close/>
                      <a:moveTo>
                        <a:pt x="12263916" y="4567248"/>
                      </a:moveTo>
                      <a:lnTo>
                        <a:pt x="12303000" y="4645412"/>
                      </a:lnTo>
                      <a:lnTo>
                        <a:pt x="11707000" y="4938527"/>
                      </a:lnTo>
                      <a:lnTo>
                        <a:pt x="11667920" y="4850592"/>
                      </a:lnTo>
                      <a:lnTo>
                        <a:pt x="12263916" y="4567248"/>
                      </a:lnTo>
                      <a:close/>
                      <a:moveTo>
                        <a:pt x="12048968" y="4166660"/>
                      </a:moveTo>
                      <a:lnTo>
                        <a:pt x="12097820" y="4244824"/>
                      </a:lnTo>
                      <a:lnTo>
                        <a:pt x="11130544" y="4801739"/>
                      </a:lnTo>
                      <a:lnTo>
                        <a:pt x="11081692" y="4723576"/>
                      </a:lnTo>
                      <a:lnTo>
                        <a:pt x="12048968" y="4166660"/>
                      </a:lnTo>
                      <a:close/>
                      <a:moveTo>
                        <a:pt x="2171042" y="4166660"/>
                      </a:moveTo>
                      <a:lnTo>
                        <a:pt x="3138316" y="4723576"/>
                      </a:lnTo>
                      <a:lnTo>
                        <a:pt x="3099236" y="4811510"/>
                      </a:lnTo>
                      <a:lnTo>
                        <a:pt x="2122190" y="4254594"/>
                      </a:lnTo>
                      <a:lnTo>
                        <a:pt x="2171042" y="4166660"/>
                      </a:lnTo>
                      <a:close/>
                      <a:moveTo>
                        <a:pt x="11785164" y="3756301"/>
                      </a:moveTo>
                      <a:lnTo>
                        <a:pt x="11834016" y="3834465"/>
                      </a:lnTo>
                      <a:lnTo>
                        <a:pt x="11296644" y="4215512"/>
                      </a:lnTo>
                      <a:lnTo>
                        <a:pt x="11247790" y="4147119"/>
                      </a:lnTo>
                      <a:lnTo>
                        <a:pt x="11785164" y="3756301"/>
                      </a:lnTo>
                      <a:close/>
                      <a:moveTo>
                        <a:pt x="2444616" y="3756301"/>
                      </a:moveTo>
                      <a:lnTo>
                        <a:pt x="2991760" y="4127578"/>
                      </a:lnTo>
                      <a:lnTo>
                        <a:pt x="2933136" y="4205742"/>
                      </a:lnTo>
                      <a:lnTo>
                        <a:pt x="2385992" y="3834465"/>
                      </a:lnTo>
                      <a:lnTo>
                        <a:pt x="2444616" y="3756301"/>
                      </a:lnTo>
                      <a:close/>
                      <a:moveTo>
                        <a:pt x="2747500" y="3365483"/>
                      </a:moveTo>
                      <a:lnTo>
                        <a:pt x="3607300" y="4078726"/>
                      </a:lnTo>
                      <a:lnTo>
                        <a:pt x="3548676" y="4147119"/>
                      </a:lnTo>
                      <a:lnTo>
                        <a:pt x="2688876" y="3433876"/>
                      </a:lnTo>
                      <a:lnTo>
                        <a:pt x="2747500" y="3365483"/>
                      </a:lnTo>
                      <a:close/>
                      <a:moveTo>
                        <a:pt x="11462740" y="3336172"/>
                      </a:moveTo>
                      <a:lnTo>
                        <a:pt x="11521364" y="3414335"/>
                      </a:lnTo>
                      <a:lnTo>
                        <a:pt x="10671334" y="4137349"/>
                      </a:lnTo>
                      <a:lnTo>
                        <a:pt x="10602940" y="4059185"/>
                      </a:lnTo>
                      <a:lnTo>
                        <a:pt x="11462740" y="3336172"/>
                      </a:lnTo>
                      <a:close/>
                      <a:moveTo>
                        <a:pt x="3079694" y="3003979"/>
                      </a:moveTo>
                      <a:lnTo>
                        <a:pt x="3558446" y="3463187"/>
                      </a:lnTo>
                      <a:lnTo>
                        <a:pt x="3490052" y="3521810"/>
                      </a:lnTo>
                      <a:lnTo>
                        <a:pt x="3021072" y="3072369"/>
                      </a:lnTo>
                      <a:lnTo>
                        <a:pt x="3079694" y="3003979"/>
                      </a:lnTo>
                      <a:close/>
                      <a:moveTo>
                        <a:pt x="11391810" y="2760793"/>
                      </a:moveTo>
                      <a:lnTo>
                        <a:pt x="7705476" y="7719161"/>
                      </a:lnTo>
                      <a:lnTo>
                        <a:pt x="7706432" y="7720110"/>
                      </a:lnTo>
                      <a:lnTo>
                        <a:pt x="7702608" y="7723017"/>
                      </a:lnTo>
                      <a:lnTo>
                        <a:pt x="7699740" y="7726874"/>
                      </a:lnTo>
                      <a:lnTo>
                        <a:pt x="7698782" y="7725925"/>
                      </a:lnTo>
                      <a:lnTo>
                        <a:pt x="2779492" y="11464244"/>
                      </a:lnTo>
                      <a:lnTo>
                        <a:pt x="2968736" y="11644670"/>
                      </a:lnTo>
                      <a:cubicBezTo>
                        <a:pt x="4056068" y="12632934"/>
                        <a:pt x="5500482" y="13235266"/>
                        <a:pt x="7085580" y="13235266"/>
                      </a:cubicBezTo>
                      <a:cubicBezTo>
                        <a:pt x="10467116" y="13235266"/>
                        <a:pt x="13208396" y="10493988"/>
                        <a:pt x="13208396" y="7112449"/>
                      </a:cubicBezTo>
                      <a:cubicBezTo>
                        <a:pt x="13208396" y="5421680"/>
                        <a:pt x="12523076" y="3890975"/>
                        <a:pt x="11415064" y="2782964"/>
                      </a:cubicBezTo>
                      <a:lnTo>
                        <a:pt x="11391810" y="2760793"/>
                      </a:lnTo>
                      <a:close/>
                      <a:moveTo>
                        <a:pt x="10749496" y="2652240"/>
                      </a:moveTo>
                      <a:lnTo>
                        <a:pt x="10827660" y="2710863"/>
                      </a:lnTo>
                      <a:lnTo>
                        <a:pt x="10104648" y="3570662"/>
                      </a:lnTo>
                      <a:lnTo>
                        <a:pt x="10036254" y="3512040"/>
                      </a:lnTo>
                      <a:lnTo>
                        <a:pt x="10749496" y="2652240"/>
                      </a:lnTo>
                      <a:close/>
                      <a:moveTo>
                        <a:pt x="3470512" y="2652240"/>
                      </a:moveTo>
                      <a:lnTo>
                        <a:pt x="4183756" y="3512040"/>
                      </a:lnTo>
                      <a:lnTo>
                        <a:pt x="4115362" y="3570662"/>
                      </a:lnTo>
                      <a:lnTo>
                        <a:pt x="3392348" y="2710863"/>
                      </a:lnTo>
                      <a:lnTo>
                        <a:pt x="3470512" y="2652240"/>
                      </a:lnTo>
                      <a:close/>
                      <a:moveTo>
                        <a:pt x="10368450" y="2359126"/>
                      </a:moveTo>
                      <a:lnTo>
                        <a:pt x="10446612" y="2417749"/>
                      </a:lnTo>
                      <a:lnTo>
                        <a:pt x="10075336" y="2964894"/>
                      </a:lnTo>
                      <a:lnTo>
                        <a:pt x="9997172" y="2906275"/>
                      </a:lnTo>
                      <a:lnTo>
                        <a:pt x="10368450" y="2359126"/>
                      </a:lnTo>
                      <a:close/>
                      <a:moveTo>
                        <a:pt x="3861330" y="2359126"/>
                      </a:moveTo>
                      <a:lnTo>
                        <a:pt x="4242378" y="2896501"/>
                      </a:lnTo>
                      <a:lnTo>
                        <a:pt x="4173984" y="2945353"/>
                      </a:lnTo>
                      <a:lnTo>
                        <a:pt x="3783168" y="2417749"/>
                      </a:lnTo>
                      <a:lnTo>
                        <a:pt x="3861330" y="2359126"/>
                      </a:lnTo>
                      <a:close/>
                      <a:moveTo>
                        <a:pt x="4281460" y="2095324"/>
                      </a:moveTo>
                      <a:lnTo>
                        <a:pt x="4838376" y="3062599"/>
                      </a:lnTo>
                      <a:lnTo>
                        <a:pt x="4760212" y="3101681"/>
                      </a:lnTo>
                      <a:lnTo>
                        <a:pt x="4203296" y="2144177"/>
                      </a:lnTo>
                      <a:lnTo>
                        <a:pt x="4281460" y="2095324"/>
                      </a:lnTo>
                      <a:close/>
                      <a:moveTo>
                        <a:pt x="9919008" y="2075783"/>
                      </a:moveTo>
                      <a:lnTo>
                        <a:pt x="10006944" y="2124636"/>
                      </a:lnTo>
                      <a:lnTo>
                        <a:pt x="9450028" y="3091910"/>
                      </a:lnTo>
                      <a:lnTo>
                        <a:pt x="9371864" y="3052828"/>
                      </a:lnTo>
                      <a:lnTo>
                        <a:pt x="9919008" y="2075783"/>
                      </a:lnTo>
                      <a:close/>
                      <a:moveTo>
                        <a:pt x="4721130" y="1870604"/>
                      </a:moveTo>
                      <a:lnTo>
                        <a:pt x="5004472" y="2466601"/>
                      </a:lnTo>
                      <a:lnTo>
                        <a:pt x="4926308" y="2505683"/>
                      </a:lnTo>
                      <a:lnTo>
                        <a:pt x="4633196" y="1909686"/>
                      </a:lnTo>
                      <a:lnTo>
                        <a:pt x="4721130" y="1870604"/>
                      </a:lnTo>
                      <a:close/>
                      <a:moveTo>
                        <a:pt x="9479340" y="1860833"/>
                      </a:moveTo>
                      <a:lnTo>
                        <a:pt x="9567272" y="1899915"/>
                      </a:lnTo>
                      <a:lnTo>
                        <a:pt x="9303472" y="2505683"/>
                      </a:lnTo>
                      <a:lnTo>
                        <a:pt x="9215536" y="2466601"/>
                      </a:lnTo>
                      <a:lnTo>
                        <a:pt x="9479340" y="1860833"/>
                      </a:lnTo>
                      <a:close/>
                      <a:moveTo>
                        <a:pt x="5190112" y="1675195"/>
                      </a:moveTo>
                      <a:lnTo>
                        <a:pt x="5571160" y="2730403"/>
                      </a:lnTo>
                      <a:lnTo>
                        <a:pt x="5483224" y="2759715"/>
                      </a:lnTo>
                      <a:lnTo>
                        <a:pt x="5102176" y="1714277"/>
                      </a:lnTo>
                      <a:lnTo>
                        <a:pt x="5190112" y="1675195"/>
                      </a:lnTo>
                      <a:close/>
                      <a:moveTo>
                        <a:pt x="9010356" y="1665425"/>
                      </a:moveTo>
                      <a:lnTo>
                        <a:pt x="9098292" y="1704506"/>
                      </a:lnTo>
                      <a:lnTo>
                        <a:pt x="8727014" y="2749944"/>
                      </a:lnTo>
                      <a:lnTo>
                        <a:pt x="8639080" y="2720633"/>
                      </a:lnTo>
                      <a:lnTo>
                        <a:pt x="9010356" y="1665425"/>
                      </a:lnTo>
                      <a:close/>
                      <a:moveTo>
                        <a:pt x="8551146" y="1528638"/>
                      </a:moveTo>
                      <a:lnTo>
                        <a:pt x="8639080" y="1548179"/>
                      </a:lnTo>
                      <a:lnTo>
                        <a:pt x="8472984" y="2193029"/>
                      </a:lnTo>
                      <a:lnTo>
                        <a:pt x="8385048" y="2173488"/>
                      </a:lnTo>
                      <a:lnTo>
                        <a:pt x="8551146" y="1528638"/>
                      </a:lnTo>
                      <a:close/>
                      <a:moveTo>
                        <a:pt x="5678634" y="1528638"/>
                      </a:moveTo>
                      <a:lnTo>
                        <a:pt x="5864272" y="2163717"/>
                      </a:lnTo>
                      <a:lnTo>
                        <a:pt x="5766568" y="2183261"/>
                      </a:lnTo>
                      <a:lnTo>
                        <a:pt x="5590700" y="1548179"/>
                      </a:lnTo>
                      <a:lnTo>
                        <a:pt x="5678634" y="1528638"/>
                      </a:lnTo>
                      <a:close/>
                      <a:moveTo>
                        <a:pt x="8052852" y="1421164"/>
                      </a:moveTo>
                      <a:lnTo>
                        <a:pt x="8150558" y="1440704"/>
                      </a:lnTo>
                      <a:lnTo>
                        <a:pt x="7955148" y="2534995"/>
                      </a:lnTo>
                      <a:lnTo>
                        <a:pt x="7867216" y="2525224"/>
                      </a:lnTo>
                      <a:lnTo>
                        <a:pt x="8052852" y="1421164"/>
                      </a:lnTo>
                      <a:close/>
                      <a:moveTo>
                        <a:pt x="6157386" y="1421164"/>
                      </a:moveTo>
                      <a:lnTo>
                        <a:pt x="6352796" y="2525224"/>
                      </a:lnTo>
                      <a:lnTo>
                        <a:pt x="6264860" y="2544768"/>
                      </a:lnTo>
                      <a:lnTo>
                        <a:pt x="6059680" y="1440704"/>
                      </a:lnTo>
                      <a:lnTo>
                        <a:pt x="6157386" y="1421164"/>
                      </a:lnTo>
                      <a:close/>
                      <a:moveTo>
                        <a:pt x="7564332" y="1362543"/>
                      </a:moveTo>
                      <a:lnTo>
                        <a:pt x="7652264" y="1372311"/>
                      </a:lnTo>
                      <a:lnTo>
                        <a:pt x="7603412" y="2026931"/>
                      </a:lnTo>
                      <a:lnTo>
                        <a:pt x="7515480" y="2026931"/>
                      </a:lnTo>
                      <a:lnTo>
                        <a:pt x="7564332" y="1362543"/>
                      </a:lnTo>
                      <a:close/>
                      <a:moveTo>
                        <a:pt x="6655680" y="1362543"/>
                      </a:moveTo>
                      <a:lnTo>
                        <a:pt x="6724072" y="2017164"/>
                      </a:lnTo>
                      <a:lnTo>
                        <a:pt x="6636138" y="2026931"/>
                      </a:lnTo>
                      <a:lnTo>
                        <a:pt x="6567744" y="1372311"/>
                      </a:lnTo>
                      <a:lnTo>
                        <a:pt x="6655680" y="1362543"/>
                      </a:lnTo>
                      <a:close/>
                      <a:moveTo>
                        <a:pt x="7046496" y="1342999"/>
                      </a:moveTo>
                      <a:lnTo>
                        <a:pt x="7144200" y="1342999"/>
                      </a:lnTo>
                      <a:lnTo>
                        <a:pt x="7144200" y="2466601"/>
                      </a:lnTo>
                      <a:lnTo>
                        <a:pt x="7056268" y="2466601"/>
                      </a:lnTo>
                      <a:lnTo>
                        <a:pt x="7046496" y="1342999"/>
                      </a:lnTo>
                      <a:close/>
                      <a:moveTo>
                        <a:pt x="7085580" y="989632"/>
                      </a:moveTo>
                      <a:cubicBezTo>
                        <a:pt x="3704040" y="989632"/>
                        <a:pt x="962764" y="3730910"/>
                        <a:pt x="962764" y="7112449"/>
                      </a:cubicBezTo>
                      <a:cubicBezTo>
                        <a:pt x="962764" y="8803219"/>
                        <a:pt x="1648082" y="10333923"/>
                        <a:pt x="2756092" y="11441934"/>
                      </a:cubicBezTo>
                      <a:lnTo>
                        <a:pt x="2779362" y="11464120"/>
                      </a:lnTo>
                      <a:lnTo>
                        <a:pt x="6588734" y="6627501"/>
                      </a:lnTo>
                      <a:lnTo>
                        <a:pt x="6587966" y="6626741"/>
                      </a:lnTo>
                      <a:lnTo>
                        <a:pt x="6591696" y="6623740"/>
                      </a:lnTo>
                      <a:lnTo>
                        <a:pt x="6594660" y="6619978"/>
                      </a:lnTo>
                      <a:lnTo>
                        <a:pt x="6595428" y="6620737"/>
                      </a:lnTo>
                      <a:lnTo>
                        <a:pt x="11391680" y="2760668"/>
                      </a:lnTo>
                      <a:lnTo>
                        <a:pt x="11202422" y="2580229"/>
                      </a:lnTo>
                      <a:cubicBezTo>
                        <a:pt x="10115088" y="1591964"/>
                        <a:pt x="8670676" y="989632"/>
                        <a:pt x="7085580" y="989632"/>
                      </a:cubicBezTo>
                      <a:close/>
                      <a:moveTo>
                        <a:pt x="4474866" y="0"/>
                      </a:moveTo>
                      <a:lnTo>
                        <a:pt x="9770450" y="0"/>
                      </a:lnTo>
                      <a:lnTo>
                        <a:pt x="10288284" y="9771"/>
                      </a:lnTo>
                      <a:lnTo>
                        <a:pt x="10718184" y="9771"/>
                      </a:lnTo>
                      <a:lnTo>
                        <a:pt x="10962444" y="19541"/>
                      </a:lnTo>
                      <a:lnTo>
                        <a:pt x="11196936" y="29312"/>
                      </a:lnTo>
                      <a:lnTo>
                        <a:pt x="11431426" y="58623"/>
                      </a:lnTo>
                      <a:lnTo>
                        <a:pt x="11656148" y="87934"/>
                      </a:lnTo>
                      <a:lnTo>
                        <a:pt x="11880868" y="136787"/>
                      </a:lnTo>
                      <a:lnTo>
                        <a:pt x="12105588" y="205180"/>
                      </a:lnTo>
                      <a:lnTo>
                        <a:pt x="12330308" y="283343"/>
                      </a:lnTo>
                      <a:lnTo>
                        <a:pt x="12545258" y="381048"/>
                      </a:lnTo>
                      <a:lnTo>
                        <a:pt x="12652732" y="439671"/>
                      </a:lnTo>
                      <a:lnTo>
                        <a:pt x="12750436" y="498293"/>
                      </a:lnTo>
                      <a:lnTo>
                        <a:pt x="12945846" y="635080"/>
                      </a:lnTo>
                      <a:lnTo>
                        <a:pt x="13131484" y="781636"/>
                      </a:lnTo>
                      <a:lnTo>
                        <a:pt x="13307352" y="947734"/>
                      </a:lnTo>
                      <a:lnTo>
                        <a:pt x="13463680" y="1113832"/>
                      </a:lnTo>
                      <a:lnTo>
                        <a:pt x="13620008" y="1299470"/>
                      </a:lnTo>
                      <a:lnTo>
                        <a:pt x="13756792" y="1504650"/>
                      </a:lnTo>
                      <a:lnTo>
                        <a:pt x="13815416" y="1602354"/>
                      </a:lnTo>
                      <a:lnTo>
                        <a:pt x="13874040" y="1709829"/>
                      </a:lnTo>
                      <a:lnTo>
                        <a:pt x="13971744" y="1924779"/>
                      </a:lnTo>
                      <a:lnTo>
                        <a:pt x="14049908" y="2139729"/>
                      </a:lnTo>
                      <a:lnTo>
                        <a:pt x="14108530" y="2364450"/>
                      </a:lnTo>
                      <a:lnTo>
                        <a:pt x="14157382" y="2598940"/>
                      </a:lnTo>
                      <a:lnTo>
                        <a:pt x="14196464" y="2823661"/>
                      </a:lnTo>
                      <a:lnTo>
                        <a:pt x="14216004" y="3058152"/>
                      </a:lnTo>
                      <a:lnTo>
                        <a:pt x="14235546" y="3292642"/>
                      </a:lnTo>
                      <a:lnTo>
                        <a:pt x="14245316" y="3527133"/>
                      </a:lnTo>
                      <a:lnTo>
                        <a:pt x="14245316" y="3957033"/>
                      </a:lnTo>
                      <a:lnTo>
                        <a:pt x="14245316" y="4484637"/>
                      </a:lnTo>
                      <a:lnTo>
                        <a:pt x="14245316" y="9770451"/>
                      </a:lnTo>
                      <a:lnTo>
                        <a:pt x="14245316" y="10298055"/>
                      </a:lnTo>
                      <a:lnTo>
                        <a:pt x="14245316" y="10727955"/>
                      </a:lnTo>
                      <a:lnTo>
                        <a:pt x="14235546" y="10962446"/>
                      </a:lnTo>
                      <a:lnTo>
                        <a:pt x="14216004" y="11206707"/>
                      </a:lnTo>
                      <a:lnTo>
                        <a:pt x="14196464" y="11431428"/>
                      </a:lnTo>
                      <a:lnTo>
                        <a:pt x="14157382" y="11656148"/>
                      </a:lnTo>
                      <a:lnTo>
                        <a:pt x="14108530" y="11890639"/>
                      </a:lnTo>
                      <a:lnTo>
                        <a:pt x="14049908" y="12115359"/>
                      </a:lnTo>
                      <a:lnTo>
                        <a:pt x="13971744" y="12330309"/>
                      </a:lnTo>
                      <a:lnTo>
                        <a:pt x="13874040" y="12545259"/>
                      </a:lnTo>
                      <a:lnTo>
                        <a:pt x="13815416" y="12652734"/>
                      </a:lnTo>
                      <a:lnTo>
                        <a:pt x="13756792" y="12760209"/>
                      </a:lnTo>
                      <a:lnTo>
                        <a:pt x="13620008" y="12955618"/>
                      </a:lnTo>
                      <a:lnTo>
                        <a:pt x="13463680" y="13141257"/>
                      </a:lnTo>
                      <a:lnTo>
                        <a:pt x="13307352" y="13317125"/>
                      </a:lnTo>
                      <a:lnTo>
                        <a:pt x="13131484" y="13473452"/>
                      </a:lnTo>
                      <a:lnTo>
                        <a:pt x="12945846" y="13620009"/>
                      </a:lnTo>
                      <a:lnTo>
                        <a:pt x="12750436" y="13756795"/>
                      </a:lnTo>
                      <a:lnTo>
                        <a:pt x="12652732" y="13825188"/>
                      </a:lnTo>
                      <a:lnTo>
                        <a:pt x="12545258" y="13883811"/>
                      </a:lnTo>
                      <a:lnTo>
                        <a:pt x="12330308" y="13981515"/>
                      </a:lnTo>
                      <a:lnTo>
                        <a:pt x="12105588" y="14059679"/>
                      </a:lnTo>
                      <a:lnTo>
                        <a:pt x="11880868" y="14118302"/>
                      </a:lnTo>
                      <a:lnTo>
                        <a:pt x="11656148" y="14167154"/>
                      </a:lnTo>
                      <a:lnTo>
                        <a:pt x="11431426" y="14196465"/>
                      </a:lnTo>
                      <a:lnTo>
                        <a:pt x="11196936" y="14225777"/>
                      </a:lnTo>
                      <a:lnTo>
                        <a:pt x="10962444" y="14235547"/>
                      </a:lnTo>
                      <a:lnTo>
                        <a:pt x="10718184" y="14245318"/>
                      </a:lnTo>
                      <a:lnTo>
                        <a:pt x="10288284" y="14255088"/>
                      </a:lnTo>
                      <a:lnTo>
                        <a:pt x="9770450" y="14255088"/>
                      </a:lnTo>
                      <a:lnTo>
                        <a:pt x="4474866" y="14255088"/>
                      </a:lnTo>
                      <a:lnTo>
                        <a:pt x="3957032" y="14255088"/>
                      </a:lnTo>
                      <a:lnTo>
                        <a:pt x="3527132" y="14245318"/>
                      </a:lnTo>
                      <a:lnTo>
                        <a:pt x="3282870" y="14235547"/>
                      </a:lnTo>
                      <a:lnTo>
                        <a:pt x="3048380" y="14225777"/>
                      </a:lnTo>
                      <a:lnTo>
                        <a:pt x="2813888" y="14196465"/>
                      </a:lnTo>
                      <a:lnTo>
                        <a:pt x="2589168" y="14167154"/>
                      </a:lnTo>
                      <a:lnTo>
                        <a:pt x="2364448" y="14118302"/>
                      </a:lnTo>
                      <a:lnTo>
                        <a:pt x="2139728" y="14059679"/>
                      </a:lnTo>
                      <a:lnTo>
                        <a:pt x="1924778" y="13981515"/>
                      </a:lnTo>
                      <a:lnTo>
                        <a:pt x="1709828" y="13883811"/>
                      </a:lnTo>
                      <a:lnTo>
                        <a:pt x="1602352" y="13825188"/>
                      </a:lnTo>
                      <a:lnTo>
                        <a:pt x="1494878" y="13756795"/>
                      </a:lnTo>
                      <a:lnTo>
                        <a:pt x="1299468" y="13620009"/>
                      </a:lnTo>
                      <a:lnTo>
                        <a:pt x="1113832" y="13473452"/>
                      </a:lnTo>
                      <a:lnTo>
                        <a:pt x="937964" y="13317125"/>
                      </a:lnTo>
                      <a:lnTo>
                        <a:pt x="781636" y="13141257"/>
                      </a:lnTo>
                      <a:lnTo>
                        <a:pt x="625308" y="12955618"/>
                      </a:lnTo>
                      <a:lnTo>
                        <a:pt x="488520" y="12760209"/>
                      </a:lnTo>
                      <a:lnTo>
                        <a:pt x="429900" y="12652734"/>
                      </a:lnTo>
                      <a:lnTo>
                        <a:pt x="371276" y="12545259"/>
                      </a:lnTo>
                      <a:lnTo>
                        <a:pt x="273572" y="12330309"/>
                      </a:lnTo>
                      <a:lnTo>
                        <a:pt x="195408" y="12115359"/>
                      </a:lnTo>
                      <a:lnTo>
                        <a:pt x="136784" y="11890639"/>
                      </a:lnTo>
                      <a:lnTo>
                        <a:pt x="87932" y="11656148"/>
                      </a:lnTo>
                      <a:lnTo>
                        <a:pt x="48852" y="11431428"/>
                      </a:lnTo>
                      <a:lnTo>
                        <a:pt x="29312" y="11206707"/>
                      </a:lnTo>
                      <a:lnTo>
                        <a:pt x="9768" y="10962446"/>
                      </a:lnTo>
                      <a:lnTo>
                        <a:pt x="9768" y="10727955"/>
                      </a:lnTo>
                      <a:lnTo>
                        <a:pt x="0" y="10298055"/>
                      </a:lnTo>
                      <a:lnTo>
                        <a:pt x="0" y="9770451"/>
                      </a:lnTo>
                      <a:lnTo>
                        <a:pt x="0" y="4484637"/>
                      </a:lnTo>
                      <a:lnTo>
                        <a:pt x="0" y="3957033"/>
                      </a:lnTo>
                      <a:lnTo>
                        <a:pt x="9768" y="3527133"/>
                      </a:lnTo>
                      <a:lnTo>
                        <a:pt x="9768" y="3292642"/>
                      </a:lnTo>
                      <a:lnTo>
                        <a:pt x="29312" y="3058152"/>
                      </a:lnTo>
                      <a:lnTo>
                        <a:pt x="48852" y="2823661"/>
                      </a:lnTo>
                      <a:lnTo>
                        <a:pt x="87932" y="2598940"/>
                      </a:lnTo>
                      <a:lnTo>
                        <a:pt x="136784" y="2364450"/>
                      </a:lnTo>
                      <a:lnTo>
                        <a:pt x="195408" y="2139729"/>
                      </a:lnTo>
                      <a:lnTo>
                        <a:pt x="273572" y="1924779"/>
                      </a:lnTo>
                      <a:lnTo>
                        <a:pt x="371276" y="1709829"/>
                      </a:lnTo>
                      <a:lnTo>
                        <a:pt x="429900" y="1602354"/>
                      </a:lnTo>
                      <a:lnTo>
                        <a:pt x="488520" y="1504650"/>
                      </a:lnTo>
                      <a:lnTo>
                        <a:pt x="625308" y="1299470"/>
                      </a:lnTo>
                      <a:lnTo>
                        <a:pt x="781636" y="1113832"/>
                      </a:lnTo>
                      <a:lnTo>
                        <a:pt x="937964" y="947734"/>
                      </a:lnTo>
                      <a:lnTo>
                        <a:pt x="1113832" y="781636"/>
                      </a:lnTo>
                      <a:lnTo>
                        <a:pt x="1299468" y="635080"/>
                      </a:lnTo>
                      <a:lnTo>
                        <a:pt x="1494878" y="498293"/>
                      </a:lnTo>
                      <a:lnTo>
                        <a:pt x="1602352" y="439671"/>
                      </a:lnTo>
                      <a:lnTo>
                        <a:pt x="1709828" y="381048"/>
                      </a:lnTo>
                      <a:lnTo>
                        <a:pt x="1924778" y="283343"/>
                      </a:lnTo>
                      <a:lnTo>
                        <a:pt x="2139728" y="205180"/>
                      </a:lnTo>
                      <a:lnTo>
                        <a:pt x="2364448" y="136787"/>
                      </a:lnTo>
                      <a:lnTo>
                        <a:pt x="2589168" y="87934"/>
                      </a:lnTo>
                      <a:lnTo>
                        <a:pt x="2813888" y="58623"/>
                      </a:lnTo>
                      <a:lnTo>
                        <a:pt x="3048380" y="29312"/>
                      </a:lnTo>
                      <a:lnTo>
                        <a:pt x="3282870" y="19541"/>
                      </a:lnTo>
                      <a:lnTo>
                        <a:pt x="3527132" y="9771"/>
                      </a:lnTo>
                      <a:lnTo>
                        <a:pt x="3957032" y="9771"/>
                      </a:lnTo>
                      <a:lnTo>
                        <a:pt x="4474866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13" name="îs1idê">
                <a:extLst>
                  <a:ext uri="{FF2B5EF4-FFF2-40B4-BE49-F238E27FC236}">
                    <a16:creationId xmlns:a16="http://schemas.microsoft.com/office/drawing/2014/main" id="{17C32CDA-4489-479D-903F-82072EF007A8}"/>
                  </a:ext>
                </a:extLst>
              </p:cNvPr>
              <p:cNvSpPr txBox="1"/>
              <p:nvPr/>
            </p:nvSpPr>
            <p:spPr>
              <a:xfrm>
                <a:off x="8625202" y="4804204"/>
                <a:ext cx="2299974" cy="338554"/>
              </a:xfrm>
              <a:prstGeom prst="rect">
                <a:avLst/>
              </a:prstGeom>
              <a:noFill/>
            </p:spPr>
            <p:txBody>
              <a:bodyPr wrap="none" anchor="b" anchorCtr="1">
                <a:normAutofit/>
              </a:bodyPr>
              <a:lstStyle/>
              <a:p>
                <a:pPr algn="ctr"/>
                <a:r>
                  <a:rPr lang="en-US" altLang="zh-CN" sz="1600" b="1" dirty="0"/>
                  <a:t>P</a:t>
                </a:r>
                <a:r>
                  <a:rPr lang="en-HK" altLang="zh-CN" sz="1600" b="1" dirty="0" err="1"/>
                  <a:t>rospect</a:t>
                </a:r>
                <a:endParaRPr lang="zh-CN" altLang="en-US" sz="1600" b="1" dirty="0"/>
              </a:p>
            </p:txBody>
          </p:sp>
        </p:grp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CC9D2E40-D12C-47ED-8C88-8CDDD2B004CB}"/>
                </a:ext>
              </a:extLst>
            </p:cNvPr>
            <p:cNvCxnSpPr/>
            <p:nvPr/>
          </p:nvCxnSpPr>
          <p:spPr>
            <a:xfrm>
              <a:off x="3306000" y="4353822"/>
              <a:ext cx="0" cy="1789803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C316D5B7-FBDF-4B43-ACDC-0E99839838D6}"/>
                </a:ext>
              </a:extLst>
            </p:cNvPr>
            <p:cNvCxnSpPr/>
            <p:nvPr/>
          </p:nvCxnSpPr>
          <p:spPr>
            <a:xfrm>
              <a:off x="6096000" y="4353822"/>
              <a:ext cx="0" cy="1789803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B4A06CF2-B5B9-4280-BDB8-1D6F35235A5B}"/>
                </a:ext>
              </a:extLst>
            </p:cNvPr>
            <p:cNvCxnSpPr/>
            <p:nvPr/>
          </p:nvCxnSpPr>
          <p:spPr>
            <a:xfrm>
              <a:off x="8886000" y="4353822"/>
              <a:ext cx="0" cy="1789803"/>
            </a:xfrm>
            <a:prstGeom prst="line">
              <a:avLst/>
            </a:prstGeom>
            <a:ln w="3175" cap="rnd">
              <a:solidFill>
                <a:schemeClr val="bg1">
                  <a:lumMod val="8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17715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b="0" dirty="0"/>
              <a:t>Baidu Map API</a:t>
            </a:r>
            <a:endParaRPr lang="zh-CN" altLang="en-US" b="0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3539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íṣlíďé">
            <a:extLst>
              <a:ext uri="{FF2B5EF4-FFF2-40B4-BE49-F238E27FC236}">
                <a16:creationId xmlns:a16="http://schemas.microsoft.com/office/drawing/2014/main" id="{C1B62A49-C1AE-4D5F-8493-C2019FB57ED0}"/>
              </a:ext>
            </a:extLst>
          </p:cNvPr>
          <p:cNvGrpSpPr/>
          <p:nvPr/>
        </p:nvGrpSpPr>
        <p:grpSpPr>
          <a:xfrm>
            <a:off x="3166" y="3245921"/>
            <a:ext cx="12188834" cy="3612079"/>
            <a:chOff x="3175" y="2656396"/>
            <a:chExt cx="12188825" cy="4201604"/>
          </a:xfrm>
        </p:grpSpPr>
        <p:sp>
          <p:nvSpPr>
            <p:cNvPr id="30" name="ïṣļîde">
              <a:extLst>
                <a:ext uri="{FF2B5EF4-FFF2-40B4-BE49-F238E27FC236}">
                  <a16:creationId xmlns:a16="http://schemas.microsoft.com/office/drawing/2014/main" id="{3CEB5568-D536-435C-9A2D-DE9D0ED050B5}"/>
                </a:ext>
              </a:extLst>
            </p:cNvPr>
            <p:cNvSpPr/>
            <p:nvPr/>
          </p:nvSpPr>
          <p:spPr bwMode="auto">
            <a:xfrm>
              <a:off x="10164502" y="5375511"/>
              <a:ext cx="2027498" cy="1482489"/>
            </a:xfrm>
            <a:custGeom>
              <a:avLst/>
              <a:gdLst>
                <a:gd name="T0" fmla="*/ 1230 w 1276"/>
                <a:gd name="T1" fmla="*/ 748 h 933"/>
                <a:gd name="T2" fmla="*/ 1221 w 1276"/>
                <a:gd name="T3" fmla="*/ 748 h 933"/>
                <a:gd name="T4" fmla="*/ 1206 w 1276"/>
                <a:gd name="T5" fmla="*/ 748 h 933"/>
                <a:gd name="T6" fmla="*/ 1211 w 1276"/>
                <a:gd name="T7" fmla="*/ 216 h 933"/>
                <a:gd name="T8" fmla="*/ 1218 w 1276"/>
                <a:gd name="T9" fmla="*/ 216 h 933"/>
                <a:gd name="T10" fmla="*/ 1221 w 1276"/>
                <a:gd name="T11" fmla="*/ 214 h 933"/>
                <a:gd name="T12" fmla="*/ 1218 w 1276"/>
                <a:gd name="T13" fmla="*/ 185 h 933"/>
                <a:gd name="T14" fmla="*/ 1206 w 1276"/>
                <a:gd name="T15" fmla="*/ 182 h 933"/>
                <a:gd name="T16" fmla="*/ 1192 w 1276"/>
                <a:gd name="T17" fmla="*/ 180 h 933"/>
                <a:gd name="T18" fmla="*/ 1182 w 1276"/>
                <a:gd name="T19" fmla="*/ 0 h 933"/>
                <a:gd name="T20" fmla="*/ 1172 w 1276"/>
                <a:gd name="T21" fmla="*/ 180 h 933"/>
                <a:gd name="T22" fmla="*/ 1158 w 1276"/>
                <a:gd name="T23" fmla="*/ 180 h 933"/>
                <a:gd name="T24" fmla="*/ 1143 w 1276"/>
                <a:gd name="T25" fmla="*/ 182 h 933"/>
                <a:gd name="T26" fmla="*/ 1141 w 1276"/>
                <a:gd name="T27" fmla="*/ 212 h 933"/>
                <a:gd name="T28" fmla="*/ 1143 w 1276"/>
                <a:gd name="T29" fmla="*/ 214 h 933"/>
                <a:gd name="T30" fmla="*/ 1151 w 1276"/>
                <a:gd name="T31" fmla="*/ 214 h 933"/>
                <a:gd name="T32" fmla="*/ 1071 w 1276"/>
                <a:gd name="T33" fmla="*/ 659 h 933"/>
                <a:gd name="T34" fmla="*/ 659 w 1276"/>
                <a:gd name="T35" fmla="*/ 496 h 933"/>
                <a:gd name="T36" fmla="*/ 666 w 1276"/>
                <a:gd name="T37" fmla="*/ 491 h 933"/>
                <a:gd name="T38" fmla="*/ 611 w 1276"/>
                <a:gd name="T39" fmla="*/ 430 h 933"/>
                <a:gd name="T40" fmla="*/ 620 w 1276"/>
                <a:gd name="T41" fmla="*/ 425 h 933"/>
                <a:gd name="T42" fmla="*/ 606 w 1276"/>
                <a:gd name="T43" fmla="*/ 420 h 933"/>
                <a:gd name="T44" fmla="*/ 608 w 1276"/>
                <a:gd name="T45" fmla="*/ 406 h 933"/>
                <a:gd name="T46" fmla="*/ 606 w 1276"/>
                <a:gd name="T47" fmla="*/ 389 h 933"/>
                <a:gd name="T48" fmla="*/ 594 w 1276"/>
                <a:gd name="T49" fmla="*/ 379 h 933"/>
                <a:gd name="T50" fmla="*/ 586 w 1276"/>
                <a:gd name="T51" fmla="*/ 377 h 933"/>
                <a:gd name="T52" fmla="*/ 569 w 1276"/>
                <a:gd name="T53" fmla="*/ 377 h 933"/>
                <a:gd name="T54" fmla="*/ 562 w 1276"/>
                <a:gd name="T55" fmla="*/ 379 h 933"/>
                <a:gd name="T56" fmla="*/ 552 w 1276"/>
                <a:gd name="T57" fmla="*/ 391 h 933"/>
                <a:gd name="T58" fmla="*/ 548 w 1276"/>
                <a:gd name="T59" fmla="*/ 399 h 933"/>
                <a:gd name="T60" fmla="*/ 548 w 1276"/>
                <a:gd name="T61" fmla="*/ 413 h 933"/>
                <a:gd name="T62" fmla="*/ 552 w 1276"/>
                <a:gd name="T63" fmla="*/ 423 h 933"/>
                <a:gd name="T64" fmla="*/ 538 w 1276"/>
                <a:gd name="T65" fmla="*/ 425 h 933"/>
                <a:gd name="T66" fmla="*/ 548 w 1276"/>
                <a:gd name="T67" fmla="*/ 430 h 933"/>
                <a:gd name="T68" fmla="*/ 519 w 1276"/>
                <a:gd name="T69" fmla="*/ 491 h 933"/>
                <a:gd name="T70" fmla="*/ 412 w 1276"/>
                <a:gd name="T71" fmla="*/ 491 h 933"/>
                <a:gd name="T72" fmla="*/ 402 w 1276"/>
                <a:gd name="T73" fmla="*/ 491 h 933"/>
                <a:gd name="T74" fmla="*/ 359 w 1276"/>
                <a:gd name="T75" fmla="*/ 464 h 933"/>
                <a:gd name="T76" fmla="*/ 366 w 1276"/>
                <a:gd name="T77" fmla="*/ 459 h 933"/>
                <a:gd name="T78" fmla="*/ 204 w 1276"/>
                <a:gd name="T79" fmla="*/ 447 h 933"/>
                <a:gd name="T80" fmla="*/ 194 w 1276"/>
                <a:gd name="T81" fmla="*/ 416 h 933"/>
                <a:gd name="T82" fmla="*/ 177 w 1276"/>
                <a:gd name="T83" fmla="*/ 391 h 933"/>
                <a:gd name="T84" fmla="*/ 155 w 1276"/>
                <a:gd name="T85" fmla="*/ 369 h 933"/>
                <a:gd name="T86" fmla="*/ 141 w 1276"/>
                <a:gd name="T87" fmla="*/ 360 h 933"/>
                <a:gd name="T88" fmla="*/ 114 w 1276"/>
                <a:gd name="T89" fmla="*/ 350 h 933"/>
                <a:gd name="T90" fmla="*/ 112 w 1276"/>
                <a:gd name="T91" fmla="*/ 348 h 933"/>
                <a:gd name="T92" fmla="*/ 97 w 1276"/>
                <a:gd name="T93" fmla="*/ 345 h 933"/>
                <a:gd name="T94" fmla="*/ 92 w 1276"/>
                <a:gd name="T95" fmla="*/ 345 h 933"/>
                <a:gd name="T96" fmla="*/ 88 w 1276"/>
                <a:gd name="T97" fmla="*/ 345 h 933"/>
                <a:gd name="T98" fmla="*/ 78 w 1276"/>
                <a:gd name="T99" fmla="*/ 263 h 933"/>
                <a:gd name="T100" fmla="*/ 73 w 1276"/>
                <a:gd name="T101" fmla="*/ 345 h 933"/>
                <a:gd name="T102" fmla="*/ 68 w 1276"/>
                <a:gd name="T103" fmla="*/ 345 h 933"/>
                <a:gd name="T104" fmla="*/ 51 w 1276"/>
                <a:gd name="T105" fmla="*/ 348 h 933"/>
                <a:gd name="T106" fmla="*/ 51 w 1276"/>
                <a:gd name="T107" fmla="*/ 348 h 933"/>
                <a:gd name="T108" fmla="*/ 37 w 1276"/>
                <a:gd name="T109" fmla="*/ 355 h 933"/>
                <a:gd name="T110" fmla="*/ 22 w 1276"/>
                <a:gd name="T111" fmla="*/ 360 h 933"/>
                <a:gd name="T112" fmla="*/ 0 w 1276"/>
                <a:gd name="T113" fmla="*/ 374 h 933"/>
                <a:gd name="T114" fmla="*/ 1276 w 1276"/>
                <a:gd name="T115" fmla="*/ 933 h 933"/>
                <a:gd name="T116" fmla="*/ 1233 w 1276"/>
                <a:gd name="T117" fmla="*/ 739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6" h="933">
                  <a:moveTo>
                    <a:pt x="1233" y="746"/>
                  </a:moveTo>
                  <a:lnTo>
                    <a:pt x="1230" y="748"/>
                  </a:lnTo>
                  <a:lnTo>
                    <a:pt x="1228" y="748"/>
                  </a:lnTo>
                  <a:lnTo>
                    <a:pt x="1221" y="748"/>
                  </a:lnTo>
                  <a:lnTo>
                    <a:pt x="1216" y="748"/>
                  </a:lnTo>
                  <a:lnTo>
                    <a:pt x="1206" y="748"/>
                  </a:lnTo>
                  <a:lnTo>
                    <a:pt x="1206" y="741"/>
                  </a:lnTo>
                  <a:lnTo>
                    <a:pt x="1211" y="216"/>
                  </a:lnTo>
                  <a:lnTo>
                    <a:pt x="1213" y="216"/>
                  </a:lnTo>
                  <a:lnTo>
                    <a:pt x="1218" y="216"/>
                  </a:lnTo>
                  <a:lnTo>
                    <a:pt x="1221" y="214"/>
                  </a:lnTo>
                  <a:lnTo>
                    <a:pt x="1221" y="214"/>
                  </a:lnTo>
                  <a:lnTo>
                    <a:pt x="1221" y="185"/>
                  </a:lnTo>
                  <a:lnTo>
                    <a:pt x="1218" y="185"/>
                  </a:lnTo>
                  <a:lnTo>
                    <a:pt x="1213" y="182"/>
                  </a:lnTo>
                  <a:lnTo>
                    <a:pt x="1206" y="182"/>
                  </a:lnTo>
                  <a:lnTo>
                    <a:pt x="1197" y="180"/>
                  </a:lnTo>
                  <a:lnTo>
                    <a:pt x="1192" y="180"/>
                  </a:lnTo>
                  <a:lnTo>
                    <a:pt x="1192" y="93"/>
                  </a:lnTo>
                  <a:lnTo>
                    <a:pt x="1182" y="0"/>
                  </a:lnTo>
                  <a:lnTo>
                    <a:pt x="1175" y="90"/>
                  </a:lnTo>
                  <a:lnTo>
                    <a:pt x="1172" y="180"/>
                  </a:lnTo>
                  <a:lnTo>
                    <a:pt x="1165" y="180"/>
                  </a:lnTo>
                  <a:lnTo>
                    <a:pt x="1158" y="180"/>
                  </a:lnTo>
                  <a:lnTo>
                    <a:pt x="1151" y="180"/>
                  </a:lnTo>
                  <a:lnTo>
                    <a:pt x="1143" y="182"/>
                  </a:lnTo>
                  <a:lnTo>
                    <a:pt x="1141" y="182"/>
                  </a:lnTo>
                  <a:lnTo>
                    <a:pt x="1141" y="212"/>
                  </a:lnTo>
                  <a:lnTo>
                    <a:pt x="1141" y="212"/>
                  </a:lnTo>
                  <a:lnTo>
                    <a:pt x="1143" y="214"/>
                  </a:lnTo>
                  <a:lnTo>
                    <a:pt x="1148" y="214"/>
                  </a:lnTo>
                  <a:lnTo>
                    <a:pt x="1151" y="214"/>
                  </a:lnTo>
                  <a:lnTo>
                    <a:pt x="1146" y="714"/>
                  </a:lnTo>
                  <a:lnTo>
                    <a:pt x="1071" y="659"/>
                  </a:lnTo>
                  <a:lnTo>
                    <a:pt x="661" y="651"/>
                  </a:lnTo>
                  <a:lnTo>
                    <a:pt x="659" y="496"/>
                  </a:lnTo>
                  <a:lnTo>
                    <a:pt x="666" y="496"/>
                  </a:lnTo>
                  <a:lnTo>
                    <a:pt x="666" y="491"/>
                  </a:lnTo>
                  <a:lnTo>
                    <a:pt x="611" y="491"/>
                  </a:lnTo>
                  <a:lnTo>
                    <a:pt x="611" y="430"/>
                  </a:lnTo>
                  <a:lnTo>
                    <a:pt x="620" y="428"/>
                  </a:lnTo>
                  <a:lnTo>
                    <a:pt x="620" y="425"/>
                  </a:lnTo>
                  <a:lnTo>
                    <a:pt x="603" y="423"/>
                  </a:lnTo>
                  <a:lnTo>
                    <a:pt x="606" y="420"/>
                  </a:lnTo>
                  <a:lnTo>
                    <a:pt x="608" y="413"/>
                  </a:lnTo>
                  <a:lnTo>
                    <a:pt x="608" y="406"/>
                  </a:lnTo>
                  <a:lnTo>
                    <a:pt x="608" y="399"/>
                  </a:lnTo>
                  <a:lnTo>
                    <a:pt x="606" y="389"/>
                  </a:lnTo>
                  <a:lnTo>
                    <a:pt x="601" y="384"/>
                  </a:lnTo>
                  <a:lnTo>
                    <a:pt x="594" y="379"/>
                  </a:lnTo>
                  <a:lnTo>
                    <a:pt x="586" y="377"/>
                  </a:lnTo>
                  <a:lnTo>
                    <a:pt x="586" y="377"/>
                  </a:lnTo>
                  <a:lnTo>
                    <a:pt x="577" y="374"/>
                  </a:lnTo>
                  <a:lnTo>
                    <a:pt x="569" y="377"/>
                  </a:lnTo>
                  <a:lnTo>
                    <a:pt x="569" y="377"/>
                  </a:lnTo>
                  <a:lnTo>
                    <a:pt x="562" y="379"/>
                  </a:lnTo>
                  <a:lnTo>
                    <a:pt x="557" y="384"/>
                  </a:lnTo>
                  <a:lnTo>
                    <a:pt x="552" y="391"/>
                  </a:lnTo>
                  <a:lnTo>
                    <a:pt x="548" y="399"/>
                  </a:lnTo>
                  <a:lnTo>
                    <a:pt x="548" y="399"/>
                  </a:lnTo>
                  <a:lnTo>
                    <a:pt x="548" y="406"/>
                  </a:lnTo>
                  <a:lnTo>
                    <a:pt x="548" y="413"/>
                  </a:lnTo>
                  <a:lnTo>
                    <a:pt x="552" y="420"/>
                  </a:lnTo>
                  <a:lnTo>
                    <a:pt x="552" y="423"/>
                  </a:lnTo>
                  <a:lnTo>
                    <a:pt x="552" y="423"/>
                  </a:lnTo>
                  <a:lnTo>
                    <a:pt x="538" y="425"/>
                  </a:lnTo>
                  <a:lnTo>
                    <a:pt x="538" y="430"/>
                  </a:lnTo>
                  <a:lnTo>
                    <a:pt x="548" y="430"/>
                  </a:lnTo>
                  <a:lnTo>
                    <a:pt x="550" y="491"/>
                  </a:lnTo>
                  <a:lnTo>
                    <a:pt x="519" y="491"/>
                  </a:lnTo>
                  <a:lnTo>
                    <a:pt x="509" y="491"/>
                  </a:lnTo>
                  <a:lnTo>
                    <a:pt x="412" y="491"/>
                  </a:lnTo>
                  <a:lnTo>
                    <a:pt x="412" y="491"/>
                  </a:lnTo>
                  <a:lnTo>
                    <a:pt x="402" y="491"/>
                  </a:lnTo>
                  <a:lnTo>
                    <a:pt x="359" y="491"/>
                  </a:lnTo>
                  <a:lnTo>
                    <a:pt x="359" y="464"/>
                  </a:lnTo>
                  <a:lnTo>
                    <a:pt x="366" y="464"/>
                  </a:lnTo>
                  <a:lnTo>
                    <a:pt x="366" y="459"/>
                  </a:lnTo>
                  <a:lnTo>
                    <a:pt x="206" y="459"/>
                  </a:lnTo>
                  <a:lnTo>
                    <a:pt x="204" y="447"/>
                  </a:lnTo>
                  <a:lnTo>
                    <a:pt x="201" y="430"/>
                  </a:lnTo>
                  <a:lnTo>
                    <a:pt x="194" y="416"/>
                  </a:lnTo>
                  <a:lnTo>
                    <a:pt x="187" y="403"/>
                  </a:lnTo>
                  <a:lnTo>
                    <a:pt x="177" y="391"/>
                  </a:lnTo>
                  <a:lnTo>
                    <a:pt x="167" y="379"/>
                  </a:lnTo>
                  <a:lnTo>
                    <a:pt x="155" y="369"/>
                  </a:lnTo>
                  <a:lnTo>
                    <a:pt x="141" y="362"/>
                  </a:lnTo>
                  <a:lnTo>
                    <a:pt x="141" y="360"/>
                  </a:lnTo>
                  <a:lnTo>
                    <a:pt x="126" y="355"/>
                  </a:lnTo>
                  <a:lnTo>
                    <a:pt x="114" y="350"/>
                  </a:lnTo>
                  <a:lnTo>
                    <a:pt x="114" y="348"/>
                  </a:lnTo>
                  <a:lnTo>
                    <a:pt x="112" y="348"/>
                  </a:lnTo>
                  <a:lnTo>
                    <a:pt x="112" y="348"/>
                  </a:lnTo>
                  <a:lnTo>
                    <a:pt x="97" y="345"/>
                  </a:lnTo>
                  <a:lnTo>
                    <a:pt x="95" y="345"/>
                  </a:lnTo>
                  <a:lnTo>
                    <a:pt x="92" y="345"/>
                  </a:lnTo>
                  <a:lnTo>
                    <a:pt x="90" y="345"/>
                  </a:lnTo>
                  <a:lnTo>
                    <a:pt x="88" y="345"/>
                  </a:lnTo>
                  <a:lnTo>
                    <a:pt x="90" y="263"/>
                  </a:lnTo>
                  <a:lnTo>
                    <a:pt x="78" y="263"/>
                  </a:lnTo>
                  <a:lnTo>
                    <a:pt x="75" y="345"/>
                  </a:lnTo>
                  <a:lnTo>
                    <a:pt x="73" y="345"/>
                  </a:lnTo>
                  <a:lnTo>
                    <a:pt x="71" y="345"/>
                  </a:lnTo>
                  <a:lnTo>
                    <a:pt x="68" y="345"/>
                  </a:lnTo>
                  <a:lnTo>
                    <a:pt x="54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50"/>
                  </a:lnTo>
                  <a:lnTo>
                    <a:pt x="37" y="355"/>
                  </a:lnTo>
                  <a:lnTo>
                    <a:pt x="22" y="360"/>
                  </a:lnTo>
                  <a:lnTo>
                    <a:pt x="22" y="360"/>
                  </a:lnTo>
                  <a:lnTo>
                    <a:pt x="8" y="369"/>
                  </a:lnTo>
                  <a:lnTo>
                    <a:pt x="0" y="374"/>
                  </a:lnTo>
                  <a:lnTo>
                    <a:pt x="0" y="933"/>
                  </a:lnTo>
                  <a:lnTo>
                    <a:pt x="1276" y="933"/>
                  </a:lnTo>
                  <a:lnTo>
                    <a:pt x="1276" y="739"/>
                  </a:lnTo>
                  <a:lnTo>
                    <a:pt x="1233" y="739"/>
                  </a:lnTo>
                  <a:lnTo>
                    <a:pt x="1233" y="7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ṡḷïḓê">
              <a:extLst>
                <a:ext uri="{FF2B5EF4-FFF2-40B4-BE49-F238E27FC236}">
                  <a16:creationId xmlns:a16="http://schemas.microsoft.com/office/drawing/2014/main" id="{8BEEDEA9-98C3-44F1-88D2-FAC0A557A101}"/>
                </a:ext>
              </a:extLst>
            </p:cNvPr>
            <p:cNvSpPr/>
            <p:nvPr/>
          </p:nvSpPr>
          <p:spPr bwMode="auto">
            <a:xfrm>
              <a:off x="8129058" y="4353817"/>
              <a:ext cx="2035444" cy="2504183"/>
            </a:xfrm>
            <a:custGeom>
              <a:avLst/>
              <a:gdLst>
                <a:gd name="T0" fmla="*/ 1247 w 1281"/>
                <a:gd name="T1" fmla="*/ 1059 h 1576"/>
                <a:gd name="T2" fmla="*/ 1063 w 1281"/>
                <a:gd name="T3" fmla="*/ 1107 h 1576"/>
                <a:gd name="T4" fmla="*/ 1010 w 1281"/>
                <a:gd name="T5" fmla="*/ 634 h 1576"/>
                <a:gd name="T6" fmla="*/ 879 w 1281"/>
                <a:gd name="T7" fmla="*/ 801 h 1576"/>
                <a:gd name="T8" fmla="*/ 831 w 1281"/>
                <a:gd name="T9" fmla="*/ 306 h 1576"/>
                <a:gd name="T10" fmla="*/ 882 w 1281"/>
                <a:gd name="T11" fmla="*/ 296 h 1576"/>
                <a:gd name="T12" fmla="*/ 882 w 1281"/>
                <a:gd name="T13" fmla="*/ 264 h 1576"/>
                <a:gd name="T14" fmla="*/ 884 w 1281"/>
                <a:gd name="T15" fmla="*/ 245 h 1576"/>
                <a:gd name="T16" fmla="*/ 879 w 1281"/>
                <a:gd name="T17" fmla="*/ 89 h 1576"/>
                <a:gd name="T18" fmla="*/ 877 w 1281"/>
                <a:gd name="T19" fmla="*/ 143 h 1576"/>
                <a:gd name="T20" fmla="*/ 795 w 1281"/>
                <a:gd name="T21" fmla="*/ 111 h 1576"/>
                <a:gd name="T22" fmla="*/ 790 w 1281"/>
                <a:gd name="T23" fmla="*/ 145 h 1576"/>
                <a:gd name="T24" fmla="*/ 710 w 1281"/>
                <a:gd name="T25" fmla="*/ 114 h 1576"/>
                <a:gd name="T26" fmla="*/ 703 w 1281"/>
                <a:gd name="T27" fmla="*/ 89 h 1576"/>
                <a:gd name="T28" fmla="*/ 623 w 1281"/>
                <a:gd name="T29" fmla="*/ 153 h 1576"/>
                <a:gd name="T30" fmla="*/ 615 w 1281"/>
                <a:gd name="T31" fmla="*/ 153 h 1576"/>
                <a:gd name="T32" fmla="*/ 615 w 1281"/>
                <a:gd name="T33" fmla="*/ 89 h 1576"/>
                <a:gd name="T34" fmla="*/ 536 w 1281"/>
                <a:gd name="T35" fmla="*/ 153 h 1576"/>
                <a:gd name="T36" fmla="*/ 528 w 1281"/>
                <a:gd name="T37" fmla="*/ 153 h 1576"/>
                <a:gd name="T38" fmla="*/ 526 w 1281"/>
                <a:gd name="T39" fmla="*/ 0 h 1576"/>
                <a:gd name="T40" fmla="*/ 521 w 1281"/>
                <a:gd name="T41" fmla="*/ 145 h 1576"/>
                <a:gd name="T42" fmla="*/ 499 w 1281"/>
                <a:gd name="T43" fmla="*/ 189 h 1576"/>
                <a:gd name="T44" fmla="*/ 468 w 1281"/>
                <a:gd name="T45" fmla="*/ 191 h 1576"/>
                <a:gd name="T46" fmla="*/ 448 w 1281"/>
                <a:gd name="T47" fmla="*/ 191 h 1576"/>
                <a:gd name="T48" fmla="*/ 429 w 1281"/>
                <a:gd name="T49" fmla="*/ 194 h 1576"/>
                <a:gd name="T50" fmla="*/ 412 w 1281"/>
                <a:gd name="T51" fmla="*/ 196 h 1576"/>
                <a:gd name="T52" fmla="*/ 395 w 1281"/>
                <a:gd name="T53" fmla="*/ 199 h 1576"/>
                <a:gd name="T54" fmla="*/ 366 w 1281"/>
                <a:gd name="T55" fmla="*/ 206 h 1576"/>
                <a:gd name="T56" fmla="*/ 354 w 1281"/>
                <a:gd name="T57" fmla="*/ 208 h 1576"/>
                <a:gd name="T58" fmla="*/ 347 w 1281"/>
                <a:gd name="T59" fmla="*/ 213 h 1576"/>
                <a:gd name="T60" fmla="*/ 342 w 1281"/>
                <a:gd name="T61" fmla="*/ 216 h 1576"/>
                <a:gd name="T62" fmla="*/ 342 w 1281"/>
                <a:gd name="T63" fmla="*/ 216 h 1576"/>
                <a:gd name="T64" fmla="*/ 337 w 1281"/>
                <a:gd name="T65" fmla="*/ 221 h 1576"/>
                <a:gd name="T66" fmla="*/ 339 w 1281"/>
                <a:gd name="T67" fmla="*/ 228 h 1576"/>
                <a:gd name="T68" fmla="*/ 337 w 1281"/>
                <a:gd name="T69" fmla="*/ 223 h 1576"/>
                <a:gd name="T70" fmla="*/ 337 w 1281"/>
                <a:gd name="T71" fmla="*/ 228 h 1576"/>
                <a:gd name="T72" fmla="*/ 339 w 1281"/>
                <a:gd name="T73" fmla="*/ 230 h 1576"/>
                <a:gd name="T74" fmla="*/ 342 w 1281"/>
                <a:gd name="T75" fmla="*/ 233 h 1576"/>
                <a:gd name="T76" fmla="*/ 344 w 1281"/>
                <a:gd name="T77" fmla="*/ 238 h 1576"/>
                <a:gd name="T78" fmla="*/ 352 w 1281"/>
                <a:gd name="T79" fmla="*/ 240 h 1576"/>
                <a:gd name="T80" fmla="*/ 359 w 1281"/>
                <a:gd name="T81" fmla="*/ 242 h 1576"/>
                <a:gd name="T82" fmla="*/ 368 w 1281"/>
                <a:gd name="T83" fmla="*/ 245 h 1576"/>
                <a:gd name="T84" fmla="*/ 378 w 1281"/>
                <a:gd name="T85" fmla="*/ 247 h 1576"/>
                <a:gd name="T86" fmla="*/ 390 w 1281"/>
                <a:gd name="T87" fmla="*/ 250 h 1576"/>
                <a:gd name="T88" fmla="*/ 400 w 1281"/>
                <a:gd name="T89" fmla="*/ 252 h 1576"/>
                <a:gd name="T90" fmla="*/ 402 w 1281"/>
                <a:gd name="T91" fmla="*/ 310 h 1576"/>
                <a:gd name="T92" fmla="*/ 402 w 1281"/>
                <a:gd name="T93" fmla="*/ 371 h 1576"/>
                <a:gd name="T94" fmla="*/ 402 w 1281"/>
                <a:gd name="T95" fmla="*/ 400 h 1576"/>
                <a:gd name="T96" fmla="*/ 400 w 1281"/>
                <a:gd name="T97" fmla="*/ 1260 h 1576"/>
                <a:gd name="T98" fmla="*/ 90 w 1281"/>
                <a:gd name="T99" fmla="*/ 383 h 1576"/>
                <a:gd name="T100" fmla="*/ 10 w 1281"/>
                <a:gd name="T101" fmla="*/ 1224 h 1576"/>
                <a:gd name="T102" fmla="*/ 1281 w 1281"/>
                <a:gd name="T103" fmla="*/ 1576 h 1576"/>
                <a:gd name="T104" fmla="*/ 352 w 1281"/>
                <a:gd name="T105" fmla="*/ 228 h 1576"/>
                <a:gd name="T106" fmla="*/ 342 w 1281"/>
                <a:gd name="T107" fmla="*/ 225 h 1576"/>
                <a:gd name="T108" fmla="*/ 342 w 1281"/>
                <a:gd name="T109" fmla="*/ 228 h 1576"/>
                <a:gd name="T110" fmla="*/ 410 w 1281"/>
                <a:gd name="T111" fmla="*/ 199 h 1576"/>
                <a:gd name="T112" fmla="*/ 412 w 1281"/>
                <a:gd name="T113" fmla="*/ 206 h 1576"/>
                <a:gd name="T114" fmla="*/ 419 w 1281"/>
                <a:gd name="T115" fmla="*/ 211 h 1576"/>
                <a:gd name="T116" fmla="*/ 427 w 1281"/>
                <a:gd name="T117" fmla="*/ 196 h 1576"/>
                <a:gd name="T118" fmla="*/ 429 w 1281"/>
                <a:gd name="T119" fmla="*/ 204 h 1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81" h="1576">
                  <a:moveTo>
                    <a:pt x="1281" y="1017"/>
                  </a:moveTo>
                  <a:lnTo>
                    <a:pt x="1277" y="1022"/>
                  </a:lnTo>
                  <a:lnTo>
                    <a:pt x="1264" y="1032"/>
                  </a:lnTo>
                  <a:lnTo>
                    <a:pt x="1255" y="1044"/>
                  </a:lnTo>
                  <a:lnTo>
                    <a:pt x="1247" y="1059"/>
                  </a:lnTo>
                  <a:lnTo>
                    <a:pt x="1240" y="1073"/>
                  </a:lnTo>
                  <a:lnTo>
                    <a:pt x="1235" y="1090"/>
                  </a:lnTo>
                  <a:lnTo>
                    <a:pt x="1235" y="1102"/>
                  </a:lnTo>
                  <a:lnTo>
                    <a:pt x="1063" y="1102"/>
                  </a:lnTo>
                  <a:lnTo>
                    <a:pt x="1063" y="1107"/>
                  </a:lnTo>
                  <a:lnTo>
                    <a:pt x="1071" y="1107"/>
                  </a:lnTo>
                  <a:lnTo>
                    <a:pt x="1071" y="1134"/>
                  </a:lnTo>
                  <a:lnTo>
                    <a:pt x="1051" y="1134"/>
                  </a:lnTo>
                  <a:lnTo>
                    <a:pt x="1051" y="634"/>
                  </a:lnTo>
                  <a:lnTo>
                    <a:pt x="1010" y="634"/>
                  </a:lnTo>
                  <a:lnTo>
                    <a:pt x="1010" y="602"/>
                  </a:lnTo>
                  <a:lnTo>
                    <a:pt x="925" y="602"/>
                  </a:lnTo>
                  <a:lnTo>
                    <a:pt x="925" y="634"/>
                  </a:lnTo>
                  <a:lnTo>
                    <a:pt x="879" y="634"/>
                  </a:lnTo>
                  <a:lnTo>
                    <a:pt x="879" y="801"/>
                  </a:lnTo>
                  <a:lnTo>
                    <a:pt x="848" y="801"/>
                  </a:lnTo>
                  <a:lnTo>
                    <a:pt x="848" y="825"/>
                  </a:lnTo>
                  <a:lnTo>
                    <a:pt x="831" y="825"/>
                  </a:lnTo>
                  <a:lnTo>
                    <a:pt x="831" y="495"/>
                  </a:lnTo>
                  <a:lnTo>
                    <a:pt x="831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82" y="306"/>
                  </a:lnTo>
                  <a:lnTo>
                    <a:pt x="882" y="296"/>
                  </a:lnTo>
                  <a:lnTo>
                    <a:pt x="884" y="296"/>
                  </a:lnTo>
                  <a:lnTo>
                    <a:pt x="887" y="289"/>
                  </a:lnTo>
                  <a:lnTo>
                    <a:pt x="887" y="281"/>
                  </a:lnTo>
                  <a:lnTo>
                    <a:pt x="882" y="281"/>
                  </a:lnTo>
                  <a:lnTo>
                    <a:pt x="882" y="264"/>
                  </a:lnTo>
                  <a:lnTo>
                    <a:pt x="884" y="264"/>
                  </a:lnTo>
                  <a:lnTo>
                    <a:pt x="884" y="262"/>
                  </a:lnTo>
                  <a:lnTo>
                    <a:pt x="884" y="247"/>
                  </a:lnTo>
                  <a:lnTo>
                    <a:pt x="884" y="247"/>
                  </a:lnTo>
                  <a:lnTo>
                    <a:pt x="884" y="245"/>
                  </a:lnTo>
                  <a:lnTo>
                    <a:pt x="884" y="143"/>
                  </a:lnTo>
                  <a:lnTo>
                    <a:pt x="882" y="143"/>
                  </a:lnTo>
                  <a:lnTo>
                    <a:pt x="882" y="89"/>
                  </a:lnTo>
                  <a:lnTo>
                    <a:pt x="879" y="89"/>
                  </a:lnTo>
                  <a:lnTo>
                    <a:pt x="879" y="89"/>
                  </a:lnTo>
                  <a:lnTo>
                    <a:pt x="879" y="111"/>
                  </a:lnTo>
                  <a:lnTo>
                    <a:pt x="877" y="111"/>
                  </a:lnTo>
                  <a:lnTo>
                    <a:pt x="877" y="111"/>
                  </a:lnTo>
                  <a:lnTo>
                    <a:pt x="877" y="143"/>
                  </a:lnTo>
                  <a:lnTo>
                    <a:pt x="877" y="143"/>
                  </a:lnTo>
                  <a:lnTo>
                    <a:pt x="877" y="145"/>
                  </a:lnTo>
                  <a:lnTo>
                    <a:pt x="877" y="150"/>
                  </a:lnTo>
                  <a:lnTo>
                    <a:pt x="795" y="150"/>
                  </a:lnTo>
                  <a:lnTo>
                    <a:pt x="795" y="114"/>
                  </a:lnTo>
                  <a:lnTo>
                    <a:pt x="795" y="111"/>
                  </a:lnTo>
                  <a:lnTo>
                    <a:pt x="792" y="111"/>
                  </a:lnTo>
                  <a:lnTo>
                    <a:pt x="792" y="89"/>
                  </a:lnTo>
                  <a:lnTo>
                    <a:pt x="792" y="89"/>
                  </a:lnTo>
                  <a:lnTo>
                    <a:pt x="790" y="89"/>
                  </a:lnTo>
                  <a:lnTo>
                    <a:pt x="790" y="145"/>
                  </a:lnTo>
                  <a:lnTo>
                    <a:pt x="787" y="145"/>
                  </a:lnTo>
                  <a:lnTo>
                    <a:pt x="787" y="150"/>
                  </a:lnTo>
                  <a:lnTo>
                    <a:pt x="710" y="150"/>
                  </a:lnTo>
                  <a:lnTo>
                    <a:pt x="710" y="114"/>
                  </a:lnTo>
                  <a:lnTo>
                    <a:pt x="710" y="114"/>
                  </a:lnTo>
                  <a:lnTo>
                    <a:pt x="705" y="114"/>
                  </a:lnTo>
                  <a:lnTo>
                    <a:pt x="705" y="145"/>
                  </a:lnTo>
                  <a:lnTo>
                    <a:pt x="705" y="145"/>
                  </a:lnTo>
                  <a:lnTo>
                    <a:pt x="705" y="89"/>
                  </a:lnTo>
                  <a:lnTo>
                    <a:pt x="703" y="89"/>
                  </a:lnTo>
                  <a:lnTo>
                    <a:pt x="700" y="89"/>
                  </a:lnTo>
                  <a:lnTo>
                    <a:pt x="700" y="145"/>
                  </a:lnTo>
                  <a:lnTo>
                    <a:pt x="698" y="145"/>
                  </a:lnTo>
                  <a:lnTo>
                    <a:pt x="698" y="150"/>
                  </a:lnTo>
                  <a:lnTo>
                    <a:pt x="623" y="153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18" y="114"/>
                  </a:lnTo>
                  <a:lnTo>
                    <a:pt x="618" y="153"/>
                  </a:lnTo>
                  <a:lnTo>
                    <a:pt x="615" y="153"/>
                  </a:lnTo>
                  <a:lnTo>
                    <a:pt x="615" y="148"/>
                  </a:lnTo>
                  <a:lnTo>
                    <a:pt x="615" y="145"/>
                  </a:lnTo>
                  <a:lnTo>
                    <a:pt x="615" y="145"/>
                  </a:lnTo>
                  <a:lnTo>
                    <a:pt x="615" y="92"/>
                  </a:lnTo>
                  <a:lnTo>
                    <a:pt x="615" y="89"/>
                  </a:lnTo>
                  <a:lnTo>
                    <a:pt x="611" y="89"/>
                  </a:lnTo>
                  <a:lnTo>
                    <a:pt x="611" y="145"/>
                  </a:lnTo>
                  <a:lnTo>
                    <a:pt x="608" y="145"/>
                  </a:lnTo>
                  <a:lnTo>
                    <a:pt x="608" y="153"/>
                  </a:lnTo>
                  <a:lnTo>
                    <a:pt x="536" y="153"/>
                  </a:lnTo>
                  <a:lnTo>
                    <a:pt x="536" y="114"/>
                  </a:lnTo>
                  <a:lnTo>
                    <a:pt x="536" y="114"/>
                  </a:lnTo>
                  <a:lnTo>
                    <a:pt x="533" y="114"/>
                  </a:lnTo>
                  <a:lnTo>
                    <a:pt x="533" y="153"/>
                  </a:lnTo>
                  <a:lnTo>
                    <a:pt x="528" y="153"/>
                  </a:lnTo>
                  <a:lnTo>
                    <a:pt x="528" y="148"/>
                  </a:lnTo>
                  <a:lnTo>
                    <a:pt x="526" y="145"/>
                  </a:lnTo>
                  <a:lnTo>
                    <a:pt x="526" y="145"/>
                  </a:lnTo>
                  <a:lnTo>
                    <a:pt x="526" y="2"/>
                  </a:lnTo>
                  <a:lnTo>
                    <a:pt x="526" y="0"/>
                  </a:lnTo>
                  <a:lnTo>
                    <a:pt x="521" y="0"/>
                  </a:lnTo>
                  <a:lnTo>
                    <a:pt x="521" y="92"/>
                  </a:lnTo>
                  <a:lnTo>
                    <a:pt x="521" y="92"/>
                  </a:lnTo>
                  <a:lnTo>
                    <a:pt x="521" y="145"/>
                  </a:lnTo>
                  <a:lnTo>
                    <a:pt x="521" y="145"/>
                  </a:lnTo>
                  <a:lnTo>
                    <a:pt x="521" y="187"/>
                  </a:lnTo>
                  <a:lnTo>
                    <a:pt x="511" y="189"/>
                  </a:lnTo>
                  <a:lnTo>
                    <a:pt x="511" y="189"/>
                  </a:lnTo>
                  <a:lnTo>
                    <a:pt x="509" y="189"/>
                  </a:lnTo>
                  <a:lnTo>
                    <a:pt x="499" y="189"/>
                  </a:lnTo>
                  <a:lnTo>
                    <a:pt x="490" y="189"/>
                  </a:lnTo>
                  <a:lnTo>
                    <a:pt x="490" y="189"/>
                  </a:lnTo>
                  <a:lnTo>
                    <a:pt x="487" y="189"/>
                  </a:lnTo>
                  <a:lnTo>
                    <a:pt x="477" y="189"/>
                  </a:lnTo>
                  <a:lnTo>
                    <a:pt x="468" y="191"/>
                  </a:lnTo>
                  <a:lnTo>
                    <a:pt x="468" y="191"/>
                  </a:lnTo>
                  <a:lnTo>
                    <a:pt x="465" y="191"/>
                  </a:lnTo>
                  <a:lnTo>
                    <a:pt x="465" y="191"/>
                  </a:lnTo>
                  <a:lnTo>
                    <a:pt x="456" y="191"/>
                  </a:lnTo>
                  <a:lnTo>
                    <a:pt x="448" y="191"/>
                  </a:lnTo>
                  <a:lnTo>
                    <a:pt x="448" y="191"/>
                  </a:lnTo>
                  <a:lnTo>
                    <a:pt x="446" y="191"/>
                  </a:lnTo>
                  <a:lnTo>
                    <a:pt x="43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19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05" y="199"/>
                  </a:lnTo>
                  <a:lnTo>
                    <a:pt x="398" y="199"/>
                  </a:lnTo>
                  <a:lnTo>
                    <a:pt x="395" y="199"/>
                  </a:lnTo>
                  <a:lnTo>
                    <a:pt x="390" y="201"/>
                  </a:lnTo>
                  <a:lnTo>
                    <a:pt x="383" y="201"/>
                  </a:lnTo>
                  <a:lnTo>
                    <a:pt x="383" y="201"/>
                  </a:lnTo>
                  <a:lnTo>
                    <a:pt x="376" y="204"/>
                  </a:lnTo>
                  <a:lnTo>
                    <a:pt x="366" y="206"/>
                  </a:lnTo>
                  <a:lnTo>
                    <a:pt x="356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49" y="211"/>
                  </a:lnTo>
                  <a:lnTo>
                    <a:pt x="349" y="211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4" y="213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7" y="221"/>
                  </a:lnTo>
                  <a:lnTo>
                    <a:pt x="337" y="221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9" y="228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30"/>
                  </a:lnTo>
                  <a:lnTo>
                    <a:pt x="339" y="230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42" y="233"/>
                  </a:lnTo>
                  <a:lnTo>
                    <a:pt x="342" y="235"/>
                  </a:lnTo>
                  <a:lnTo>
                    <a:pt x="342" y="235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7" y="238"/>
                  </a:lnTo>
                  <a:lnTo>
                    <a:pt x="347" y="238"/>
                  </a:lnTo>
                  <a:lnTo>
                    <a:pt x="349" y="238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6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64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73" y="247"/>
                  </a:lnTo>
                  <a:lnTo>
                    <a:pt x="378" y="247"/>
                  </a:lnTo>
                  <a:lnTo>
                    <a:pt x="378" y="247"/>
                  </a:lnTo>
                  <a:lnTo>
                    <a:pt x="381" y="247"/>
                  </a:lnTo>
                  <a:lnTo>
                    <a:pt x="381" y="247"/>
                  </a:lnTo>
                  <a:lnTo>
                    <a:pt x="385" y="250"/>
                  </a:lnTo>
                  <a:lnTo>
                    <a:pt x="390" y="250"/>
                  </a:lnTo>
                  <a:lnTo>
                    <a:pt x="390" y="250"/>
                  </a:lnTo>
                  <a:lnTo>
                    <a:pt x="393" y="250"/>
                  </a:lnTo>
                  <a:lnTo>
                    <a:pt x="393" y="250"/>
                  </a:lnTo>
                  <a:lnTo>
                    <a:pt x="398" y="252"/>
                  </a:lnTo>
                  <a:lnTo>
                    <a:pt x="400" y="252"/>
                  </a:lnTo>
                  <a:lnTo>
                    <a:pt x="460" y="262"/>
                  </a:lnTo>
                  <a:lnTo>
                    <a:pt x="460" y="301"/>
                  </a:lnTo>
                  <a:lnTo>
                    <a:pt x="436" y="303"/>
                  </a:lnTo>
                  <a:lnTo>
                    <a:pt x="417" y="308"/>
                  </a:lnTo>
                  <a:lnTo>
                    <a:pt x="402" y="310"/>
                  </a:lnTo>
                  <a:lnTo>
                    <a:pt x="398" y="315"/>
                  </a:lnTo>
                  <a:lnTo>
                    <a:pt x="398" y="337"/>
                  </a:lnTo>
                  <a:lnTo>
                    <a:pt x="402" y="342"/>
                  </a:lnTo>
                  <a:lnTo>
                    <a:pt x="402" y="342"/>
                  </a:lnTo>
                  <a:lnTo>
                    <a:pt x="402" y="371"/>
                  </a:lnTo>
                  <a:lnTo>
                    <a:pt x="398" y="374"/>
                  </a:lnTo>
                  <a:lnTo>
                    <a:pt x="398" y="376"/>
                  </a:lnTo>
                  <a:lnTo>
                    <a:pt x="402" y="381"/>
                  </a:lnTo>
                  <a:lnTo>
                    <a:pt x="402" y="381"/>
                  </a:lnTo>
                  <a:lnTo>
                    <a:pt x="402" y="400"/>
                  </a:lnTo>
                  <a:lnTo>
                    <a:pt x="398" y="403"/>
                  </a:lnTo>
                  <a:lnTo>
                    <a:pt x="398" y="412"/>
                  </a:lnTo>
                  <a:lnTo>
                    <a:pt x="402" y="417"/>
                  </a:lnTo>
                  <a:lnTo>
                    <a:pt x="402" y="417"/>
                  </a:lnTo>
                  <a:lnTo>
                    <a:pt x="400" y="1260"/>
                  </a:lnTo>
                  <a:lnTo>
                    <a:pt x="378" y="1260"/>
                  </a:lnTo>
                  <a:lnTo>
                    <a:pt x="376" y="415"/>
                  </a:lnTo>
                  <a:lnTo>
                    <a:pt x="315" y="415"/>
                  </a:lnTo>
                  <a:lnTo>
                    <a:pt x="315" y="383"/>
                  </a:lnTo>
                  <a:lnTo>
                    <a:pt x="90" y="383"/>
                  </a:lnTo>
                  <a:lnTo>
                    <a:pt x="75" y="415"/>
                  </a:lnTo>
                  <a:lnTo>
                    <a:pt x="42" y="415"/>
                  </a:lnTo>
                  <a:lnTo>
                    <a:pt x="17" y="473"/>
                  </a:lnTo>
                  <a:lnTo>
                    <a:pt x="17" y="1224"/>
                  </a:lnTo>
                  <a:lnTo>
                    <a:pt x="10" y="1224"/>
                  </a:lnTo>
                  <a:lnTo>
                    <a:pt x="10" y="1221"/>
                  </a:lnTo>
                  <a:lnTo>
                    <a:pt x="5" y="1219"/>
                  </a:lnTo>
                  <a:lnTo>
                    <a:pt x="0" y="1219"/>
                  </a:lnTo>
                  <a:lnTo>
                    <a:pt x="0" y="1576"/>
                  </a:lnTo>
                  <a:lnTo>
                    <a:pt x="1281" y="1576"/>
                  </a:lnTo>
                  <a:lnTo>
                    <a:pt x="1281" y="1017"/>
                  </a:lnTo>
                  <a:close/>
                  <a:moveTo>
                    <a:pt x="342" y="225"/>
                  </a:moveTo>
                  <a:lnTo>
                    <a:pt x="344" y="225"/>
                  </a:lnTo>
                  <a:lnTo>
                    <a:pt x="344" y="225"/>
                  </a:lnTo>
                  <a:lnTo>
                    <a:pt x="352" y="228"/>
                  </a:lnTo>
                  <a:lnTo>
                    <a:pt x="344" y="225"/>
                  </a:lnTo>
                  <a:lnTo>
                    <a:pt x="344" y="225"/>
                  </a:lnTo>
                  <a:lnTo>
                    <a:pt x="342" y="225"/>
                  </a:lnTo>
                  <a:lnTo>
                    <a:pt x="342" y="223"/>
                  </a:lnTo>
                  <a:lnTo>
                    <a:pt x="342" y="225"/>
                  </a:lnTo>
                  <a:close/>
                  <a:moveTo>
                    <a:pt x="342" y="228"/>
                  </a:moveTo>
                  <a:lnTo>
                    <a:pt x="342" y="228"/>
                  </a:lnTo>
                  <a:lnTo>
                    <a:pt x="339" y="228"/>
                  </a:lnTo>
                  <a:lnTo>
                    <a:pt x="342" y="228"/>
                  </a:lnTo>
                  <a:lnTo>
                    <a:pt x="342" y="228"/>
                  </a:lnTo>
                  <a:lnTo>
                    <a:pt x="361" y="233"/>
                  </a:lnTo>
                  <a:lnTo>
                    <a:pt x="342" y="228"/>
                  </a:lnTo>
                  <a:close/>
                  <a:moveTo>
                    <a:pt x="410" y="199"/>
                  </a:moveTo>
                  <a:lnTo>
                    <a:pt x="410" y="201"/>
                  </a:lnTo>
                  <a:lnTo>
                    <a:pt x="410" y="199"/>
                  </a:lnTo>
                  <a:lnTo>
                    <a:pt x="410" y="199"/>
                  </a:lnTo>
                  <a:lnTo>
                    <a:pt x="410" y="199"/>
                  </a:lnTo>
                  <a:close/>
                  <a:moveTo>
                    <a:pt x="414" y="208"/>
                  </a:move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4" y="208"/>
                  </a:lnTo>
                  <a:lnTo>
                    <a:pt x="419" y="211"/>
                  </a:lnTo>
                  <a:lnTo>
                    <a:pt x="414" y="208"/>
                  </a:lnTo>
                  <a:close/>
                  <a:moveTo>
                    <a:pt x="427" y="199"/>
                  </a:moveTo>
                  <a:lnTo>
                    <a:pt x="427" y="196"/>
                  </a:lnTo>
                  <a:lnTo>
                    <a:pt x="429" y="196"/>
                  </a:lnTo>
                  <a:lnTo>
                    <a:pt x="427" y="196"/>
                  </a:lnTo>
                  <a:lnTo>
                    <a:pt x="427" y="199"/>
                  </a:lnTo>
                  <a:close/>
                  <a:moveTo>
                    <a:pt x="429" y="206"/>
                  </a:moveTo>
                  <a:lnTo>
                    <a:pt x="429" y="204"/>
                  </a:lnTo>
                  <a:lnTo>
                    <a:pt x="429" y="204"/>
                  </a:lnTo>
                  <a:lnTo>
                    <a:pt x="429" y="204"/>
                  </a:lnTo>
                  <a:lnTo>
                    <a:pt x="429" y="206"/>
                  </a:lnTo>
                  <a:lnTo>
                    <a:pt x="431" y="206"/>
                  </a:lnTo>
                  <a:lnTo>
                    <a:pt x="429" y="2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ṥliḑê">
              <a:extLst>
                <a:ext uri="{FF2B5EF4-FFF2-40B4-BE49-F238E27FC236}">
                  <a16:creationId xmlns:a16="http://schemas.microsoft.com/office/drawing/2014/main" id="{06446AA1-E24C-4447-B5D0-EF528AD9340E}"/>
                </a:ext>
              </a:extLst>
            </p:cNvPr>
            <p:cNvSpPr/>
            <p:nvPr/>
          </p:nvSpPr>
          <p:spPr bwMode="auto">
            <a:xfrm>
              <a:off x="6098382" y="4962385"/>
              <a:ext cx="2030676" cy="1895615"/>
            </a:xfrm>
            <a:custGeom>
              <a:avLst/>
              <a:gdLst>
                <a:gd name="T0" fmla="*/ 1278 w 1278"/>
                <a:gd name="T1" fmla="*/ 836 h 1193"/>
                <a:gd name="T2" fmla="*/ 1271 w 1278"/>
                <a:gd name="T3" fmla="*/ 819 h 1193"/>
                <a:gd name="T4" fmla="*/ 1252 w 1278"/>
                <a:gd name="T5" fmla="*/ 821 h 1193"/>
                <a:gd name="T6" fmla="*/ 1242 w 1278"/>
                <a:gd name="T7" fmla="*/ 807 h 1193"/>
                <a:gd name="T8" fmla="*/ 1206 w 1278"/>
                <a:gd name="T9" fmla="*/ 700 h 1193"/>
                <a:gd name="T10" fmla="*/ 1167 w 1278"/>
                <a:gd name="T11" fmla="*/ 693 h 1193"/>
                <a:gd name="T12" fmla="*/ 1126 w 1278"/>
                <a:gd name="T13" fmla="*/ 651 h 1193"/>
                <a:gd name="T14" fmla="*/ 1075 w 1278"/>
                <a:gd name="T15" fmla="*/ 598 h 1193"/>
                <a:gd name="T16" fmla="*/ 1068 w 1278"/>
                <a:gd name="T17" fmla="*/ 586 h 1193"/>
                <a:gd name="T18" fmla="*/ 1053 w 1278"/>
                <a:gd name="T19" fmla="*/ 566 h 1193"/>
                <a:gd name="T20" fmla="*/ 1048 w 1278"/>
                <a:gd name="T21" fmla="*/ 581 h 1193"/>
                <a:gd name="T22" fmla="*/ 1034 w 1278"/>
                <a:gd name="T23" fmla="*/ 593 h 1193"/>
                <a:gd name="T24" fmla="*/ 1034 w 1278"/>
                <a:gd name="T25" fmla="*/ 625 h 1193"/>
                <a:gd name="T26" fmla="*/ 956 w 1278"/>
                <a:gd name="T27" fmla="*/ 685 h 1193"/>
                <a:gd name="T28" fmla="*/ 925 w 1278"/>
                <a:gd name="T29" fmla="*/ 695 h 1193"/>
                <a:gd name="T30" fmla="*/ 884 w 1278"/>
                <a:gd name="T31" fmla="*/ 824 h 1193"/>
                <a:gd name="T32" fmla="*/ 864 w 1278"/>
                <a:gd name="T33" fmla="*/ 807 h 1193"/>
                <a:gd name="T34" fmla="*/ 850 w 1278"/>
                <a:gd name="T35" fmla="*/ 838 h 1193"/>
                <a:gd name="T36" fmla="*/ 833 w 1278"/>
                <a:gd name="T37" fmla="*/ 819 h 1193"/>
                <a:gd name="T38" fmla="*/ 814 w 1278"/>
                <a:gd name="T39" fmla="*/ 841 h 1193"/>
                <a:gd name="T40" fmla="*/ 751 w 1278"/>
                <a:gd name="T41" fmla="*/ 32 h 1193"/>
                <a:gd name="T42" fmla="*/ 445 w 1278"/>
                <a:gd name="T43" fmla="*/ 855 h 1193"/>
                <a:gd name="T44" fmla="*/ 431 w 1278"/>
                <a:gd name="T45" fmla="*/ 739 h 1193"/>
                <a:gd name="T46" fmla="*/ 404 w 1278"/>
                <a:gd name="T47" fmla="*/ 756 h 1193"/>
                <a:gd name="T48" fmla="*/ 378 w 1278"/>
                <a:gd name="T49" fmla="*/ 561 h 1193"/>
                <a:gd name="T50" fmla="*/ 375 w 1278"/>
                <a:gd name="T51" fmla="*/ 547 h 1193"/>
                <a:gd name="T52" fmla="*/ 368 w 1278"/>
                <a:gd name="T53" fmla="*/ 569 h 1193"/>
                <a:gd name="T54" fmla="*/ 351 w 1278"/>
                <a:gd name="T55" fmla="*/ 479 h 1193"/>
                <a:gd name="T56" fmla="*/ 341 w 1278"/>
                <a:gd name="T57" fmla="*/ 348 h 1193"/>
                <a:gd name="T58" fmla="*/ 324 w 1278"/>
                <a:gd name="T59" fmla="*/ 372 h 1193"/>
                <a:gd name="T60" fmla="*/ 312 w 1278"/>
                <a:gd name="T61" fmla="*/ 479 h 1193"/>
                <a:gd name="T62" fmla="*/ 295 w 1278"/>
                <a:gd name="T63" fmla="*/ 561 h 1193"/>
                <a:gd name="T64" fmla="*/ 290 w 1278"/>
                <a:gd name="T65" fmla="*/ 547 h 1193"/>
                <a:gd name="T66" fmla="*/ 288 w 1278"/>
                <a:gd name="T67" fmla="*/ 569 h 1193"/>
                <a:gd name="T68" fmla="*/ 269 w 1278"/>
                <a:gd name="T69" fmla="*/ 693 h 1193"/>
                <a:gd name="T70" fmla="*/ 269 w 1278"/>
                <a:gd name="T71" fmla="*/ 695 h 1193"/>
                <a:gd name="T72" fmla="*/ 261 w 1278"/>
                <a:gd name="T73" fmla="*/ 758 h 1193"/>
                <a:gd name="T74" fmla="*/ 244 w 1278"/>
                <a:gd name="T75" fmla="*/ 712 h 1193"/>
                <a:gd name="T76" fmla="*/ 232 w 1278"/>
                <a:gd name="T77" fmla="*/ 574 h 1193"/>
                <a:gd name="T78" fmla="*/ 208 w 1278"/>
                <a:gd name="T79" fmla="*/ 710 h 1193"/>
                <a:gd name="T80" fmla="*/ 194 w 1278"/>
                <a:gd name="T81" fmla="*/ 748 h 1193"/>
                <a:gd name="T82" fmla="*/ 174 w 1278"/>
                <a:gd name="T83" fmla="*/ 688 h 1193"/>
                <a:gd name="T84" fmla="*/ 172 w 1278"/>
                <a:gd name="T85" fmla="*/ 685 h 1193"/>
                <a:gd name="T86" fmla="*/ 169 w 1278"/>
                <a:gd name="T87" fmla="*/ 615 h 1193"/>
                <a:gd name="T88" fmla="*/ 167 w 1278"/>
                <a:gd name="T89" fmla="*/ 610 h 1193"/>
                <a:gd name="T90" fmla="*/ 157 w 1278"/>
                <a:gd name="T91" fmla="*/ 557 h 1193"/>
                <a:gd name="T92" fmla="*/ 148 w 1278"/>
                <a:gd name="T93" fmla="*/ 547 h 1193"/>
                <a:gd name="T94" fmla="*/ 123 w 1278"/>
                <a:gd name="T95" fmla="*/ 479 h 1193"/>
                <a:gd name="T96" fmla="*/ 123 w 1278"/>
                <a:gd name="T97" fmla="*/ 464 h 1193"/>
                <a:gd name="T98" fmla="*/ 121 w 1278"/>
                <a:gd name="T99" fmla="*/ 304 h 1193"/>
                <a:gd name="T100" fmla="*/ 97 w 1278"/>
                <a:gd name="T101" fmla="*/ 464 h 1193"/>
                <a:gd name="T102" fmla="*/ 94 w 1278"/>
                <a:gd name="T103" fmla="*/ 476 h 1193"/>
                <a:gd name="T104" fmla="*/ 70 w 1278"/>
                <a:gd name="T105" fmla="*/ 554 h 1193"/>
                <a:gd name="T106" fmla="*/ 60 w 1278"/>
                <a:gd name="T107" fmla="*/ 549 h 1193"/>
                <a:gd name="T108" fmla="*/ 48 w 1278"/>
                <a:gd name="T109" fmla="*/ 610 h 1193"/>
                <a:gd name="T110" fmla="*/ 41 w 1278"/>
                <a:gd name="T111" fmla="*/ 746 h 1193"/>
                <a:gd name="T112" fmla="*/ 17 w 1278"/>
                <a:gd name="T113" fmla="*/ 739 h 1193"/>
                <a:gd name="T114" fmla="*/ 7 w 1278"/>
                <a:gd name="T115" fmla="*/ 848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78" h="1193">
                  <a:moveTo>
                    <a:pt x="12" y="306"/>
                  </a:moveTo>
                  <a:lnTo>
                    <a:pt x="0" y="304"/>
                  </a:lnTo>
                  <a:lnTo>
                    <a:pt x="0" y="1193"/>
                  </a:lnTo>
                  <a:lnTo>
                    <a:pt x="1278" y="1193"/>
                  </a:lnTo>
                  <a:lnTo>
                    <a:pt x="1278" y="836"/>
                  </a:lnTo>
                  <a:lnTo>
                    <a:pt x="1274" y="836"/>
                  </a:lnTo>
                  <a:lnTo>
                    <a:pt x="1274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69" y="819"/>
                  </a:lnTo>
                  <a:lnTo>
                    <a:pt x="1269" y="836"/>
                  </a:lnTo>
                  <a:lnTo>
                    <a:pt x="1257" y="836"/>
                  </a:lnTo>
                  <a:lnTo>
                    <a:pt x="1257" y="824"/>
                  </a:lnTo>
                  <a:lnTo>
                    <a:pt x="1252" y="821"/>
                  </a:lnTo>
                  <a:lnTo>
                    <a:pt x="1245" y="821"/>
                  </a:lnTo>
                  <a:lnTo>
                    <a:pt x="1245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0" y="807"/>
                  </a:lnTo>
                  <a:lnTo>
                    <a:pt x="1240" y="821"/>
                  </a:lnTo>
                  <a:lnTo>
                    <a:pt x="1220" y="821"/>
                  </a:lnTo>
                  <a:lnTo>
                    <a:pt x="1223" y="702"/>
                  </a:lnTo>
                  <a:lnTo>
                    <a:pt x="1206" y="700"/>
                  </a:lnTo>
                  <a:lnTo>
                    <a:pt x="1182" y="700"/>
                  </a:lnTo>
                  <a:lnTo>
                    <a:pt x="1174" y="695"/>
                  </a:lnTo>
                  <a:lnTo>
                    <a:pt x="1174" y="695"/>
                  </a:lnTo>
                  <a:lnTo>
                    <a:pt x="1172" y="695"/>
                  </a:lnTo>
                  <a:lnTo>
                    <a:pt x="1167" y="693"/>
                  </a:lnTo>
                  <a:lnTo>
                    <a:pt x="1167" y="688"/>
                  </a:lnTo>
                  <a:lnTo>
                    <a:pt x="1155" y="685"/>
                  </a:lnTo>
                  <a:lnTo>
                    <a:pt x="1150" y="685"/>
                  </a:lnTo>
                  <a:lnTo>
                    <a:pt x="1140" y="668"/>
                  </a:lnTo>
                  <a:lnTo>
                    <a:pt x="1126" y="651"/>
                  </a:lnTo>
                  <a:lnTo>
                    <a:pt x="1111" y="639"/>
                  </a:lnTo>
                  <a:lnTo>
                    <a:pt x="1092" y="629"/>
                  </a:lnTo>
                  <a:lnTo>
                    <a:pt x="1073" y="625"/>
                  </a:lnTo>
                  <a:lnTo>
                    <a:pt x="1073" y="598"/>
                  </a:lnTo>
                  <a:lnTo>
                    <a:pt x="1075" y="598"/>
                  </a:lnTo>
                  <a:lnTo>
                    <a:pt x="1075" y="595"/>
                  </a:lnTo>
                  <a:lnTo>
                    <a:pt x="1075" y="593"/>
                  </a:lnTo>
                  <a:lnTo>
                    <a:pt x="1073" y="593"/>
                  </a:lnTo>
                  <a:lnTo>
                    <a:pt x="1070" y="588"/>
                  </a:lnTo>
                  <a:lnTo>
                    <a:pt x="1068" y="586"/>
                  </a:lnTo>
                  <a:lnTo>
                    <a:pt x="1063" y="583"/>
                  </a:lnTo>
                  <a:lnTo>
                    <a:pt x="1061" y="581"/>
                  </a:lnTo>
                  <a:lnTo>
                    <a:pt x="1056" y="581"/>
                  </a:lnTo>
                  <a:lnTo>
                    <a:pt x="1056" y="566"/>
                  </a:lnTo>
                  <a:lnTo>
                    <a:pt x="1053" y="566"/>
                  </a:lnTo>
                  <a:lnTo>
                    <a:pt x="1053" y="564"/>
                  </a:lnTo>
                  <a:lnTo>
                    <a:pt x="1053" y="566"/>
                  </a:lnTo>
                  <a:lnTo>
                    <a:pt x="1048" y="566"/>
                  </a:lnTo>
                  <a:lnTo>
                    <a:pt x="1048" y="581"/>
                  </a:lnTo>
                  <a:lnTo>
                    <a:pt x="1048" y="581"/>
                  </a:lnTo>
                  <a:lnTo>
                    <a:pt x="1046" y="581"/>
                  </a:lnTo>
                  <a:lnTo>
                    <a:pt x="1041" y="583"/>
                  </a:lnTo>
                  <a:lnTo>
                    <a:pt x="1039" y="586"/>
                  </a:lnTo>
                  <a:lnTo>
                    <a:pt x="1036" y="588"/>
                  </a:lnTo>
                  <a:lnTo>
                    <a:pt x="1034" y="593"/>
                  </a:lnTo>
                  <a:lnTo>
                    <a:pt x="1031" y="593"/>
                  </a:lnTo>
                  <a:lnTo>
                    <a:pt x="1031" y="595"/>
                  </a:lnTo>
                  <a:lnTo>
                    <a:pt x="1031" y="598"/>
                  </a:lnTo>
                  <a:lnTo>
                    <a:pt x="1034" y="598"/>
                  </a:lnTo>
                  <a:lnTo>
                    <a:pt x="1034" y="625"/>
                  </a:lnTo>
                  <a:lnTo>
                    <a:pt x="1014" y="629"/>
                  </a:lnTo>
                  <a:lnTo>
                    <a:pt x="995" y="639"/>
                  </a:lnTo>
                  <a:lnTo>
                    <a:pt x="978" y="651"/>
                  </a:lnTo>
                  <a:lnTo>
                    <a:pt x="964" y="668"/>
                  </a:lnTo>
                  <a:lnTo>
                    <a:pt x="956" y="685"/>
                  </a:lnTo>
                  <a:lnTo>
                    <a:pt x="949" y="685"/>
                  </a:lnTo>
                  <a:lnTo>
                    <a:pt x="937" y="688"/>
                  </a:lnTo>
                  <a:lnTo>
                    <a:pt x="937" y="693"/>
                  </a:lnTo>
                  <a:lnTo>
                    <a:pt x="935" y="695"/>
                  </a:lnTo>
                  <a:lnTo>
                    <a:pt x="925" y="695"/>
                  </a:lnTo>
                  <a:lnTo>
                    <a:pt x="925" y="697"/>
                  </a:lnTo>
                  <a:lnTo>
                    <a:pt x="922" y="700"/>
                  </a:lnTo>
                  <a:lnTo>
                    <a:pt x="896" y="700"/>
                  </a:lnTo>
                  <a:lnTo>
                    <a:pt x="881" y="702"/>
                  </a:lnTo>
                  <a:lnTo>
                    <a:pt x="884" y="824"/>
                  </a:lnTo>
                  <a:lnTo>
                    <a:pt x="867" y="824"/>
                  </a:lnTo>
                  <a:lnTo>
                    <a:pt x="867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2" y="807"/>
                  </a:lnTo>
                  <a:lnTo>
                    <a:pt x="862" y="824"/>
                  </a:lnTo>
                  <a:lnTo>
                    <a:pt x="855" y="824"/>
                  </a:lnTo>
                  <a:lnTo>
                    <a:pt x="850" y="826"/>
                  </a:lnTo>
                  <a:lnTo>
                    <a:pt x="850" y="838"/>
                  </a:lnTo>
                  <a:lnTo>
                    <a:pt x="850" y="838"/>
                  </a:lnTo>
                  <a:lnTo>
                    <a:pt x="835" y="838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0" y="819"/>
                  </a:lnTo>
                  <a:lnTo>
                    <a:pt x="828" y="819"/>
                  </a:lnTo>
                  <a:lnTo>
                    <a:pt x="828" y="838"/>
                  </a:lnTo>
                  <a:lnTo>
                    <a:pt x="818" y="838"/>
                  </a:lnTo>
                  <a:lnTo>
                    <a:pt x="814" y="841"/>
                  </a:lnTo>
                  <a:lnTo>
                    <a:pt x="814" y="841"/>
                  </a:lnTo>
                  <a:lnTo>
                    <a:pt x="809" y="841"/>
                  </a:lnTo>
                  <a:lnTo>
                    <a:pt x="811" y="90"/>
                  </a:lnTo>
                  <a:lnTo>
                    <a:pt x="782" y="32"/>
                  </a:lnTo>
                  <a:lnTo>
                    <a:pt x="751" y="32"/>
                  </a:lnTo>
                  <a:lnTo>
                    <a:pt x="734" y="0"/>
                  </a:lnTo>
                  <a:lnTo>
                    <a:pt x="508" y="0"/>
                  </a:lnTo>
                  <a:lnTo>
                    <a:pt x="508" y="32"/>
                  </a:lnTo>
                  <a:lnTo>
                    <a:pt x="448" y="32"/>
                  </a:lnTo>
                  <a:lnTo>
                    <a:pt x="445" y="855"/>
                  </a:lnTo>
                  <a:lnTo>
                    <a:pt x="438" y="848"/>
                  </a:lnTo>
                  <a:lnTo>
                    <a:pt x="438" y="836"/>
                  </a:lnTo>
                  <a:lnTo>
                    <a:pt x="436" y="746"/>
                  </a:lnTo>
                  <a:lnTo>
                    <a:pt x="436" y="739"/>
                  </a:lnTo>
                  <a:lnTo>
                    <a:pt x="431" y="739"/>
                  </a:lnTo>
                  <a:lnTo>
                    <a:pt x="429" y="739"/>
                  </a:lnTo>
                  <a:lnTo>
                    <a:pt x="429" y="746"/>
                  </a:lnTo>
                  <a:lnTo>
                    <a:pt x="429" y="758"/>
                  </a:lnTo>
                  <a:lnTo>
                    <a:pt x="404" y="758"/>
                  </a:lnTo>
                  <a:lnTo>
                    <a:pt x="404" y="756"/>
                  </a:lnTo>
                  <a:lnTo>
                    <a:pt x="399" y="746"/>
                  </a:lnTo>
                  <a:lnTo>
                    <a:pt x="399" y="693"/>
                  </a:lnTo>
                  <a:lnTo>
                    <a:pt x="392" y="676"/>
                  </a:lnTo>
                  <a:lnTo>
                    <a:pt x="392" y="622"/>
                  </a:lnTo>
                  <a:lnTo>
                    <a:pt x="378" y="561"/>
                  </a:lnTo>
                  <a:lnTo>
                    <a:pt x="380" y="561"/>
                  </a:lnTo>
                  <a:lnTo>
                    <a:pt x="380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68" y="547"/>
                  </a:lnTo>
                  <a:lnTo>
                    <a:pt x="368" y="554"/>
                  </a:lnTo>
                  <a:lnTo>
                    <a:pt x="366" y="554"/>
                  </a:lnTo>
                  <a:lnTo>
                    <a:pt x="366" y="569"/>
                  </a:lnTo>
                  <a:lnTo>
                    <a:pt x="368" y="569"/>
                  </a:lnTo>
                  <a:lnTo>
                    <a:pt x="358" y="610"/>
                  </a:lnTo>
                  <a:lnTo>
                    <a:pt x="346" y="481"/>
                  </a:lnTo>
                  <a:lnTo>
                    <a:pt x="351" y="481"/>
                  </a:lnTo>
                  <a:lnTo>
                    <a:pt x="351" y="479"/>
                  </a:lnTo>
                  <a:lnTo>
                    <a:pt x="351" y="479"/>
                  </a:lnTo>
                  <a:lnTo>
                    <a:pt x="351" y="469"/>
                  </a:lnTo>
                  <a:lnTo>
                    <a:pt x="344" y="469"/>
                  </a:lnTo>
                  <a:lnTo>
                    <a:pt x="337" y="372"/>
                  </a:lnTo>
                  <a:lnTo>
                    <a:pt x="341" y="372"/>
                  </a:lnTo>
                  <a:lnTo>
                    <a:pt x="341" y="348"/>
                  </a:lnTo>
                  <a:lnTo>
                    <a:pt x="341" y="309"/>
                  </a:lnTo>
                  <a:lnTo>
                    <a:pt x="320" y="309"/>
                  </a:lnTo>
                  <a:lnTo>
                    <a:pt x="320" y="348"/>
                  </a:lnTo>
                  <a:lnTo>
                    <a:pt x="320" y="372"/>
                  </a:lnTo>
                  <a:lnTo>
                    <a:pt x="324" y="372"/>
                  </a:lnTo>
                  <a:lnTo>
                    <a:pt x="324" y="374"/>
                  </a:lnTo>
                  <a:lnTo>
                    <a:pt x="317" y="469"/>
                  </a:lnTo>
                  <a:lnTo>
                    <a:pt x="312" y="469"/>
                  </a:lnTo>
                  <a:lnTo>
                    <a:pt x="312" y="472"/>
                  </a:lnTo>
                  <a:lnTo>
                    <a:pt x="312" y="479"/>
                  </a:lnTo>
                  <a:lnTo>
                    <a:pt x="312" y="481"/>
                  </a:lnTo>
                  <a:lnTo>
                    <a:pt x="317" y="481"/>
                  </a:lnTo>
                  <a:lnTo>
                    <a:pt x="305" y="610"/>
                  </a:lnTo>
                  <a:lnTo>
                    <a:pt x="295" y="566"/>
                  </a:lnTo>
                  <a:lnTo>
                    <a:pt x="295" y="561"/>
                  </a:lnTo>
                  <a:lnTo>
                    <a:pt x="298" y="561"/>
                  </a:lnTo>
                  <a:lnTo>
                    <a:pt x="298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86" y="547"/>
                  </a:lnTo>
                  <a:lnTo>
                    <a:pt x="286" y="554"/>
                  </a:lnTo>
                  <a:lnTo>
                    <a:pt x="286" y="554"/>
                  </a:lnTo>
                  <a:lnTo>
                    <a:pt x="286" y="569"/>
                  </a:lnTo>
                  <a:lnTo>
                    <a:pt x="288" y="569"/>
                  </a:lnTo>
                  <a:lnTo>
                    <a:pt x="276" y="622"/>
                  </a:lnTo>
                  <a:lnTo>
                    <a:pt x="276" y="622"/>
                  </a:lnTo>
                  <a:lnTo>
                    <a:pt x="274" y="627"/>
                  </a:lnTo>
                  <a:lnTo>
                    <a:pt x="274" y="676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746"/>
                  </a:lnTo>
                  <a:lnTo>
                    <a:pt x="261" y="756"/>
                  </a:lnTo>
                  <a:lnTo>
                    <a:pt x="261" y="756"/>
                  </a:lnTo>
                  <a:lnTo>
                    <a:pt x="261" y="758"/>
                  </a:lnTo>
                  <a:lnTo>
                    <a:pt x="261" y="758"/>
                  </a:lnTo>
                  <a:lnTo>
                    <a:pt x="252" y="758"/>
                  </a:lnTo>
                  <a:lnTo>
                    <a:pt x="252" y="748"/>
                  </a:lnTo>
                  <a:lnTo>
                    <a:pt x="244" y="748"/>
                  </a:lnTo>
                  <a:lnTo>
                    <a:pt x="244" y="712"/>
                  </a:lnTo>
                  <a:lnTo>
                    <a:pt x="244" y="710"/>
                  </a:lnTo>
                  <a:lnTo>
                    <a:pt x="240" y="710"/>
                  </a:lnTo>
                  <a:lnTo>
                    <a:pt x="225" y="574"/>
                  </a:lnTo>
                  <a:lnTo>
                    <a:pt x="225" y="574"/>
                  </a:lnTo>
                  <a:lnTo>
                    <a:pt x="232" y="574"/>
                  </a:lnTo>
                  <a:lnTo>
                    <a:pt x="232" y="537"/>
                  </a:lnTo>
                  <a:lnTo>
                    <a:pt x="215" y="537"/>
                  </a:lnTo>
                  <a:lnTo>
                    <a:pt x="215" y="574"/>
                  </a:lnTo>
                  <a:lnTo>
                    <a:pt x="220" y="574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1" y="710"/>
                  </a:lnTo>
                  <a:lnTo>
                    <a:pt x="201" y="748"/>
                  </a:lnTo>
                  <a:lnTo>
                    <a:pt x="194" y="748"/>
                  </a:lnTo>
                  <a:lnTo>
                    <a:pt x="194" y="758"/>
                  </a:lnTo>
                  <a:lnTo>
                    <a:pt x="179" y="758"/>
                  </a:lnTo>
                  <a:lnTo>
                    <a:pt x="179" y="758"/>
                  </a:lnTo>
                  <a:lnTo>
                    <a:pt x="174" y="746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2" y="688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69" y="683"/>
                  </a:lnTo>
                  <a:lnTo>
                    <a:pt x="169" y="617"/>
                  </a:lnTo>
                  <a:lnTo>
                    <a:pt x="169" y="617"/>
                  </a:lnTo>
                  <a:lnTo>
                    <a:pt x="169" y="615"/>
                  </a:lnTo>
                  <a:lnTo>
                    <a:pt x="167" y="615"/>
                  </a:lnTo>
                  <a:lnTo>
                    <a:pt x="167" y="615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5" y="610"/>
                  </a:lnTo>
                  <a:lnTo>
                    <a:pt x="165" y="610"/>
                  </a:lnTo>
                  <a:lnTo>
                    <a:pt x="155" y="569"/>
                  </a:lnTo>
                  <a:lnTo>
                    <a:pt x="157" y="569"/>
                  </a:lnTo>
                  <a:lnTo>
                    <a:pt x="157" y="557"/>
                  </a:lnTo>
                  <a:lnTo>
                    <a:pt x="155" y="557"/>
                  </a:lnTo>
                  <a:lnTo>
                    <a:pt x="155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3" y="547"/>
                  </a:lnTo>
                  <a:lnTo>
                    <a:pt x="143" y="561"/>
                  </a:lnTo>
                  <a:lnTo>
                    <a:pt x="145" y="561"/>
                  </a:lnTo>
                  <a:lnTo>
                    <a:pt x="136" y="603"/>
                  </a:lnTo>
                  <a:lnTo>
                    <a:pt x="123" y="479"/>
                  </a:lnTo>
                  <a:lnTo>
                    <a:pt x="131" y="476"/>
                  </a:lnTo>
                  <a:lnTo>
                    <a:pt x="131" y="476"/>
                  </a:lnTo>
                  <a:lnTo>
                    <a:pt x="131" y="467"/>
                  </a:lnTo>
                  <a:lnTo>
                    <a:pt x="128" y="464"/>
                  </a:lnTo>
                  <a:lnTo>
                    <a:pt x="123" y="464"/>
                  </a:lnTo>
                  <a:lnTo>
                    <a:pt x="116" y="370"/>
                  </a:lnTo>
                  <a:lnTo>
                    <a:pt x="116" y="370"/>
                  </a:lnTo>
                  <a:lnTo>
                    <a:pt x="121" y="370"/>
                  </a:lnTo>
                  <a:lnTo>
                    <a:pt x="121" y="343"/>
                  </a:lnTo>
                  <a:lnTo>
                    <a:pt x="121" y="304"/>
                  </a:lnTo>
                  <a:lnTo>
                    <a:pt x="99" y="304"/>
                  </a:lnTo>
                  <a:lnTo>
                    <a:pt x="99" y="343"/>
                  </a:lnTo>
                  <a:lnTo>
                    <a:pt x="99" y="370"/>
                  </a:lnTo>
                  <a:lnTo>
                    <a:pt x="104" y="370"/>
                  </a:lnTo>
                  <a:lnTo>
                    <a:pt x="97" y="464"/>
                  </a:lnTo>
                  <a:lnTo>
                    <a:pt x="90" y="464"/>
                  </a:lnTo>
                  <a:lnTo>
                    <a:pt x="90" y="474"/>
                  </a:lnTo>
                  <a:lnTo>
                    <a:pt x="90" y="474"/>
                  </a:lnTo>
                  <a:lnTo>
                    <a:pt x="90" y="476"/>
                  </a:lnTo>
                  <a:lnTo>
                    <a:pt x="94" y="476"/>
                  </a:lnTo>
                  <a:lnTo>
                    <a:pt x="82" y="603"/>
                  </a:lnTo>
                  <a:lnTo>
                    <a:pt x="75" y="569"/>
                  </a:lnTo>
                  <a:lnTo>
                    <a:pt x="75" y="569"/>
                  </a:lnTo>
                  <a:lnTo>
                    <a:pt x="75" y="554"/>
                  </a:lnTo>
                  <a:lnTo>
                    <a:pt x="70" y="554"/>
                  </a:lnTo>
                  <a:lnTo>
                    <a:pt x="70" y="549"/>
                  </a:lnTo>
                  <a:lnTo>
                    <a:pt x="65" y="549"/>
                  </a:lnTo>
                  <a:lnTo>
                    <a:pt x="65" y="547"/>
                  </a:lnTo>
                  <a:lnTo>
                    <a:pt x="65" y="549"/>
                  </a:lnTo>
                  <a:lnTo>
                    <a:pt x="60" y="549"/>
                  </a:lnTo>
                  <a:lnTo>
                    <a:pt x="60" y="561"/>
                  </a:lnTo>
                  <a:lnTo>
                    <a:pt x="63" y="561"/>
                  </a:lnTo>
                  <a:lnTo>
                    <a:pt x="51" y="610"/>
                  </a:lnTo>
                  <a:lnTo>
                    <a:pt x="51" y="610"/>
                  </a:lnTo>
                  <a:lnTo>
                    <a:pt x="48" y="610"/>
                  </a:lnTo>
                  <a:lnTo>
                    <a:pt x="46" y="610"/>
                  </a:lnTo>
                  <a:lnTo>
                    <a:pt x="46" y="683"/>
                  </a:lnTo>
                  <a:lnTo>
                    <a:pt x="41" y="685"/>
                  </a:lnTo>
                  <a:lnTo>
                    <a:pt x="41" y="700"/>
                  </a:lnTo>
                  <a:lnTo>
                    <a:pt x="41" y="746"/>
                  </a:lnTo>
                  <a:lnTo>
                    <a:pt x="34" y="756"/>
                  </a:lnTo>
                  <a:lnTo>
                    <a:pt x="34" y="758"/>
                  </a:lnTo>
                  <a:lnTo>
                    <a:pt x="19" y="758"/>
                  </a:lnTo>
                  <a:lnTo>
                    <a:pt x="17" y="746"/>
                  </a:lnTo>
                  <a:lnTo>
                    <a:pt x="17" y="739"/>
                  </a:lnTo>
                  <a:lnTo>
                    <a:pt x="17" y="739"/>
                  </a:lnTo>
                  <a:lnTo>
                    <a:pt x="12" y="739"/>
                  </a:lnTo>
                  <a:lnTo>
                    <a:pt x="12" y="746"/>
                  </a:lnTo>
                  <a:lnTo>
                    <a:pt x="7" y="836"/>
                  </a:lnTo>
                  <a:lnTo>
                    <a:pt x="7" y="848"/>
                  </a:lnTo>
                  <a:lnTo>
                    <a:pt x="5" y="851"/>
                  </a:lnTo>
                  <a:lnTo>
                    <a:pt x="10" y="365"/>
                  </a:lnTo>
                  <a:lnTo>
                    <a:pt x="12" y="3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sľiďè">
              <a:extLst>
                <a:ext uri="{FF2B5EF4-FFF2-40B4-BE49-F238E27FC236}">
                  <a16:creationId xmlns:a16="http://schemas.microsoft.com/office/drawing/2014/main" id="{E28DE6E5-B7E7-481D-84D5-9F6BADD1228F}"/>
                </a:ext>
              </a:extLst>
            </p:cNvPr>
            <p:cNvSpPr/>
            <p:nvPr/>
          </p:nvSpPr>
          <p:spPr bwMode="auto">
            <a:xfrm>
              <a:off x="4070883" y="4596926"/>
              <a:ext cx="2027498" cy="2261074"/>
            </a:xfrm>
            <a:custGeom>
              <a:avLst/>
              <a:gdLst>
                <a:gd name="T0" fmla="*/ 1242 w 1276"/>
                <a:gd name="T1" fmla="*/ 529 h 1423"/>
                <a:gd name="T2" fmla="*/ 1225 w 1276"/>
                <a:gd name="T3" fmla="*/ 527 h 1423"/>
                <a:gd name="T4" fmla="*/ 1196 w 1276"/>
                <a:gd name="T5" fmla="*/ 505 h 1423"/>
                <a:gd name="T6" fmla="*/ 1172 w 1276"/>
                <a:gd name="T7" fmla="*/ 483 h 1423"/>
                <a:gd name="T8" fmla="*/ 1148 w 1276"/>
                <a:gd name="T9" fmla="*/ 461 h 1423"/>
                <a:gd name="T10" fmla="*/ 1126 w 1276"/>
                <a:gd name="T11" fmla="*/ 439 h 1423"/>
                <a:gd name="T12" fmla="*/ 1043 w 1276"/>
                <a:gd name="T13" fmla="*/ 434 h 1423"/>
                <a:gd name="T14" fmla="*/ 1005 w 1276"/>
                <a:gd name="T15" fmla="*/ 447 h 1423"/>
                <a:gd name="T16" fmla="*/ 985 w 1276"/>
                <a:gd name="T17" fmla="*/ 461 h 1423"/>
                <a:gd name="T18" fmla="*/ 981 w 1276"/>
                <a:gd name="T19" fmla="*/ 481 h 1423"/>
                <a:gd name="T20" fmla="*/ 959 w 1276"/>
                <a:gd name="T21" fmla="*/ 495 h 1423"/>
                <a:gd name="T22" fmla="*/ 939 w 1276"/>
                <a:gd name="T23" fmla="*/ 505 h 1423"/>
                <a:gd name="T24" fmla="*/ 937 w 1276"/>
                <a:gd name="T25" fmla="*/ 524 h 1423"/>
                <a:gd name="T26" fmla="*/ 913 w 1276"/>
                <a:gd name="T27" fmla="*/ 529 h 1423"/>
                <a:gd name="T28" fmla="*/ 840 w 1276"/>
                <a:gd name="T29" fmla="*/ 534 h 1423"/>
                <a:gd name="T30" fmla="*/ 840 w 1276"/>
                <a:gd name="T31" fmla="*/ 595 h 1423"/>
                <a:gd name="T32" fmla="*/ 765 w 1276"/>
                <a:gd name="T33" fmla="*/ 876 h 1423"/>
                <a:gd name="T34" fmla="*/ 763 w 1276"/>
                <a:gd name="T35" fmla="*/ 544 h 1423"/>
                <a:gd name="T36" fmla="*/ 690 w 1276"/>
                <a:gd name="T37" fmla="*/ 539 h 1423"/>
                <a:gd name="T38" fmla="*/ 668 w 1276"/>
                <a:gd name="T39" fmla="*/ 534 h 1423"/>
                <a:gd name="T40" fmla="*/ 661 w 1276"/>
                <a:gd name="T41" fmla="*/ 515 h 1423"/>
                <a:gd name="T42" fmla="*/ 646 w 1276"/>
                <a:gd name="T43" fmla="*/ 502 h 1423"/>
                <a:gd name="T44" fmla="*/ 625 w 1276"/>
                <a:gd name="T45" fmla="*/ 490 h 1423"/>
                <a:gd name="T46" fmla="*/ 617 w 1276"/>
                <a:gd name="T47" fmla="*/ 471 h 1423"/>
                <a:gd name="T48" fmla="*/ 600 w 1276"/>
                <a:gd name="T49" fmla="*/ 456 h 1423"/>
                <a:gd name="T50" fmla="*/ 559 w 1276"/>
                <a:gd name="T51" fmla="*/ 444 h 1423"/>
                <a:gd name="T52" fmla="*/ 482 w 1276"/>
                <a:gd name="T53" fmla="*/ 449 h 1423"/>
                <a:gd name="T54" fmla="*/ 460 w 1276"/>
                <a:gd name="T55" fmla="*/ 471 h 1423"/>
                <a:gd name="T56" fmla="*/ 436 w 1276"/>
                <a:gd name="T57" fmla="*/ 493 h 1423"/>
                <a:gd name="T58" fmla="*/ 411 w 1276"/>
                <a:gd name="T59" fmla="*/ 512 h 1423"/>
                <a:gd name="T60" fmla="*/ 385 w 1276"/>
                <a:gd name="T61" fmla="*/ 534 h 1423"/>
                <a:gd name="T62" fmla="*/ 382 w 1276"/>
                <a:gd name="T63" fmla="*/ 536 h 1423"/>
                <a:gd name="T64" fmla="*/ 322 w 1276"/>
                <a:gd name="T65" fmla="*/ 328 h 1423"/>
                <a:gd name="T66" fmla="*/ 264 w 1276"/>
                <a:gd name="T67" fmla="*/ 274 h 1423"/>
                <a:gd name="T68" fmla="*/ 201 w 1276"/>
                <a:gd name="T69" fmla="*/ 233 h 1423"/>
                <a:gd name="T70" fmla="*/ 179 w 1276"/>
                <a:gd name="T71" fmla="*/ 328 h 1423"/>
                <a:gd name="T72" fmla="*/ 181 w 1276"/>
                <a:gd name="T73" fmla="*/ 255 h 1423"/>
                <a:gd name="T74" fmla="*/ 179 w 1276"/>
                <a:gd name="T75" fmla="*/ 252 h 1423"/>
                <a:gd name="T76" fmla="*/ 181 w 1276"/>
                <a:gd name="T77" fmla="*/ 213 h 1423"/>
                <a:gd name="T78" fmla="*/ 179 w 1276"/>
                <a:gd name="T79" fmla="*/ 213 h 1423"/>
                <a:gd name="T80" fmla="*/ 181 w 1276"/>
                <a:gd name="T81" fmla="*/ 174 h 1423"/>
                <a:gd name="T82" fmla="*/ 179 w 1276"/>
                <a:gd name="T83" fmla="*/ 172 h 1423"/>
                <a:gd name="T84" fmla="*/ 116 w 1276"/>
                <a:gd name="T85" fmla="*/ 109 h 1423"/>
                <a:gd name="T86" fmla="*/ 29 w 1276"/>
                <a:gd name="T87" fmla="*/ 104 h 1423"/>
                <a:gd name="T88" fmla="*/ 29 w 1276"/>
                <a:gd name="T89" fmla="*/ 31 h 1423"/>
                <a:gd name="T90" fmla="*/ 29 w 1276"/>
                <a:gd name="T91" fmla="*/ 9 h 1423"/>
                <a:gd name="T92" fmla="*/ 29 w 1276"/>
                <a:gd name="T93" fmla="*/ 0 h 1423"/>
                <a:gd name="T94" fmla="*/ 0 w 1276"/>
                <a:gd name="T95" fmla="*/ 1423 h 1423"/>
                <a:gd name="T96" fmla="*/ 1276 w 1276"/>
                <a:gd name="T97" fmla="*/ 534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76" h="1423">
                  <a:moveTo>
                    <a:pt x="1276" y="534"/>
                  </a:moveTo>
                  <a:lnTo>
                    <a:pt x="1242" y="529"/>
                  </a:lnTo>
                  <a:lnTo>
                    <a:pt x="1223" y="532"/>
                  </a:lnTo>
                  <a:lnTo>
                    <a:pt x="1225" y="527"/>
                  </a:lnTo>
                  <a:lnTo>
                    <a:pt x="1196" y="524"/>
                  </a:lnTo>
                  <a:lnTo>
                    <a:pt x="1196" y="505"/>
                  </a:lnTo>
                  <a:lnTo>
                    <a:pt x="1172" y="502"/>
                  </a:lnTo>
                  <a:lnTo>
                    <a:pt x="1172" y="483"/>
                  </a:lnTo>
                  <a:lnTo>
                    <a:pt x="1148" y="481"/>
                  </a:lnTo>
                  <a:lnTo>
                    <a:pt x="1148" y="461"/>
                  </a:lnTo>
                  <a:lnTo>
                    <a:pt x="1123" y="459"/>
                  </a:lnTo>
                  <a:lnTo>
                    <a:pt x="1126" y="439"/>
                  </a:lnTo>
                  <a:lnTo>
                    <a:pt x="1094" y="434"/>
                  </a:lnTo>
                  <a:lnTo>
                    <a:pt x="1043" y="434"/>
                  </a:lnTo>
                  <a:lnTo>
                    <a:pt x="1007" y="439"/>
                  </a:lnTo>
                  <a:lnTo>
                    <a:pt x="1005" y="447"/>
                  </a:lnTo>
                  <a:lnTo>
                    <a:pt x="1005" y="459"/>
                  </a:lnTo>
                  <a:lnTo>
                    <a:pt x="985" y="461"/>
                  </a:lnTo>
                  <a:lnTo>
                    <a:pt x="983" y="471"/>
                  </a:lnTo>
                  <a:lnTo>
                    <a:pt x="981" y="481"/>
                  </a:lnTo>
                  <a:lnTo>
                    <a:pt x="964" y="483"/>
                  </a:lnTo>
                  <a:lnTo>
                    <a:pt x="959" y="495"/>
                  </a:lnTo>
                  <a:lnTo>
                    <a:pt x="959" y="502"/>
                  </a:lnTo>
                  <a:lnTo>
                    <a:pt x="939" y="505"/>
                  </a:lnTo>
                  <a:lnTo>
                    <a:pt x="937" y="517"/>
                  </a:lnTo>
                  <a:lnTo>
                    <a:pt x="937" y="524"/>
                  </a:lnTo>
                  <a:lnTo>
                    <a:pt x="915" y="527"/>
                  </a:lnTo>
                  <a:lnTo>
                    <a:pt x="913" y="529"/>
                  </a:lnTo>
                  <a:lnTo>
                    <a:pt x="893" y="527"/>
                  </a:lnTo>
                  <a:lnTo>
                    <a:pt x="840" y="534"/>
                  </a:lnTo>
                  <a:lnTo>
                    <a:pt x="840" y="595"/>
                  </a:lnTo>
                  <a:lnTo>
                    <a:pt x="840" y="595"/>
                  </a:lnTo>
                  <a:lnTo>
                    <a:pt x="840" y="876"/>
                  </a:lnTo>
                  <a:lnTo>
                    <a:pt x="765" y="876"/>
                  </a:lnTo>
                  <a:lnTo>
                    <a:pt x="763" y="600"/>
                  </a:lnTo>
                  <a:lnTo>
                    <a:pt x="763" y="544"/>
                  </a:lnTo>
                  <a:lnTo>
                    <a:pt x="707" y="536"/>
                  </a:lnTo>
                  <a:lnTo>
                    <a:pt x="690" y="539"/>
                  </a:lnTo>
                  <a:lnTo>
                    <a:pt x="688" y="536"/>
                  </a:lnTo>
                  <a:lnTo>
                    <a:pt x="668" y="534"/>
                  </a:lnTo>
                  <a:lnTo>
                    <a:pt x="668" y="527"/>
                  </a:lnTo>
                  <a:lnTo>
                    <a:pt x="661" y="515"/>
                  </a:lnTo>
                  <a:lnTo>
                    <a:pt x="646" y="512"/>
                  </a:lnTo>
                  <a:lnTo>
                    <a:pt x="646" y="502"/>
                  </a:lnTo>
                  <a:lnTo>
                    <a:pt x="639" y="493"/>
                  </a:lnTo>
                  <a:lnTo>
                    <a:pt x="625" y="490"/>
                  </a:lnTo>
                  <a:lnTo>
                    <a:pt x="625" y="481"/>
                  </a:lnTo>
                  <a:lnTo>
                    <a:pt x="617" y="471"/>
                  </a:lnTo>
                  <a:lnTo>
                    <a:pt x="603" y="468"/>
                  </a:lnTo>
                  <a:lnTo>
                    <a:pt x="600" y="456"/>
                  </a:lnTo>
                  <a:lnTo>
                    <a:pt x="598" y="449"/>
                  </a:lnTo>
                  <a:lnTo>
                    <a:pt x="559" y="444"/>
                  </a:lnTo>
                  <a:lnTo>
                    <a:pt x="511" y="444"/>
                  </a:lnTo>
                  <a:lnTo>
                    <a:pt x="482" y="449"/>
                  </a:lnTo>
                  <a:lnTo>
                    <a:pt x="482" y="466"/>
                  </a:lnTo>
                  <a:lnTo>
                    <a:pt x="460" y="471"/>
                  </a:lnTo>
                  <a:lnTo>
                    <a:pt x="460" y="488"/>
                  </a:lnTo>
                  <a:lnTo>
                    <a:pt x="436" y="493"/>
                  </a:lnTo>
                  <a:lnTo>
                    <a:pt x="436" y="510"/>
                  </a:lnTo>
                  <a:lnTo>
                    <a:pt x="411" y="512"/>
                  </a:lnTo>
                  <a:lnTo>
                    <a:pt x="411" y="532"/>
                  </a:lnTo>
                  <a:lnTo>
                    <a:pt x="385" y="534"/>
                  </a:lnTo>
                  <a:lnTo>
                    <a:pt x="385" y="536"/>
                  </a:lnTo>
                  <a:lnTo>
                    <a:pt x="382" y="536"/>
                  </a:lnTo>
                  <a:lnTo>
                    <a:pt x="382" y="328"/>
                  </a:lnTo>
                  <a:lnTo>
                    <a:pt x="322" y="328"/>
                  </a:lnTo>
                  <a:lnTo>
                    <a:pt x="322" y="274"/>
                  </a:lnTo>
                  <a:lnTo>
                    <a:pt x="264" y="274"/>
                  </a:lnTo>
                  <a:lnTo>
                    <a:pt x="264" y="233"/>
                  </a:lnTo>
                  <a:lnTo>
                    <a:pt x="201" y="233"/>
                  </a:lnTo>
                  <a:lnTo>
                    <a:pt x="201" y="328"/>
                  </a:lnTo>
                  <a:lnTo>
                    <a:pt x="179" y="328"/>
                  </a:lnTo>
                  <a:lnTo>
                    <a:pt x="179" y="257"/>
                  </a:lnTo>
                  <a:lnTo>
                    <a:pt x="181" y="255"/>
                  </a:lnTo>
                  <a:lnTo>
                    <a:pt x="181" y="252"/>
                  </a:lnTo>
                  <a:lnTo>
                    <a:pt x="179" y="252"/>
                  </a:lnTo>
                  <a:lnTo>
                    <a:pt x="179" y="218"/>
                  </a:lnTo>
                  <a:lnTo>
                    <a:pt x="181" y="213"/>
                  </a:lnTo>
                  <a:lnTo>
                    <a:pt x="181" y="213"/>
                  </a:lnTo>
                  <a:lnTo>
                    <a:pt x="179" y="213"/>
                  </a:lnTo>
                  <a:lnTo>
                    <a:pt x="179" y="177"/>
                  </a:lnTo>
                  <a:lnTo>
                    <a:pt x="181" y="174"/>
                  </a:lnTo>
                  <a:lnTo>
                    <a:pt x="181" y="172"/>
                  </a:lnTo>
                  <a:lnTo>
                    <a:pt x="179" y="172"/>
                  </a:lnTo>
                  <a:lnTo>
                    <a:pt x="179" y="114"/>
                  </a:lnTo>
                  <a:lnTo>
                    <a:pt x="116" y="109"/>
                  </a:lnTo>
                  <a:lnTo>
                    <a:pt x="43" y="104"/>
                  </a:lnTo>
                  <a:lnTo>
                    <a:pt x="29" y="104"/>
                  </a:lnTo>
                  <a:lnTo>
                    <a:pt x="29" y="51"/>
                  </a:lnTo>
                  <a:lnTo>
                    <a:pt x="29" y="31"/>
                  </a:lnTo>
                  <a:lnTo>
                    <a:pt x="29" y="26"/>
                  </a:lnTo>
                  <a:lnTo>
                    <a:pt x="29" y="9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423"/>
                  </a:lnTo>
                  <a:lnTo>
                    <a:pt x="1276" y="1423"/>
                  </a:lnTo>
                  <a:lnTo>
                    <a:pt x="1276" y="5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$ḷíďè">
              <a:extLst>
                <a:ext uri="{FF2B5EF4-FFF2-40B4-BE49-F238E27FC236}">
                  <a16:creationId xmlns:a16="http://schemas.microsoft.com/office/drawing/2014/main" id="{19862480-C524-4A64-AC60-312F175B0120}"/>
                </a:ext>
              </a:extLst>
            </p:cNvPr>
            <p:cNvSpPr/>
            <p:nvPr/>
          </p:nvSpPr>
          <p:spPr bwMode="auto">
            <a:xfrm>
              <a:off x="2035441" y="4113886"/>
              <a:ext cx="2035444" cy="2744114"/>
            </a:xfrm>
            <a:custGeom>
              <a:avLst/>
              <a:gdLst>
                <a:gd name="T0" fmla="*/ 1281 w 1281"/>
                <a:gd name="T1" fmla="*/ 1727 h 1727"/>
                <a:gd name="T2" fmla="*/ 1194 w 1281"/>
                <a:gd name="T3" fmla="*/ 304 h 1727"/>
                <a:gd name="T4" fmla="*/ 1194 w 1281"/>
                <a:gd name="T5" fmla="*/ 284 h 1727"/>
                <a:gd name="T6" fmla="*/ 1194 w 1281"/>
                <a:gd name="T7" fmla="*/ 265 h 1727"/>
                <a:gd name="T8" fmla="*/ 1080 w 1281"/>
                <a:gd name="T9" fmla="*/ 126 h 1727"/>
                <a:gd name="T10" fmla="*/ 1073 w 1281"/>
                <a:gd name="T11" fmla="*/ 80 h 1727"/>
                <a:gd name="T12" fmla="*/ 1063 w 1281"/>
                <a:gd name="T13" fmla="*/ 92 h 1727"/>
                <a:gd name="T14" fmla="*/ 1063 w 1281"/>
                <a:gd name="T15" fmla="*/ 12 h 1727"/>
                <a:gd name="T16" fmla="*/ 1061 w 1281"/>
                <a:gd name="T17" fmla="*/ 0 h 1727"/>
                <a:gd name="T18" fmla="*/ 1053 w 1281"/>
                <a:gd name="T19" fmla="*/ 92 h 1727"/>
                <a:gd name="T20" fmla="*/ 1053 w 1281"/>
                <a:gd name="T21" fmla="*/ 12 h 1727"/>
                <a:gd name="T22" fmla="*/ 1048 w 1281"/>
                <a:gd name="T23" fmla="*/ 0 h 1727"/>
                <a:gd name="T24" fmla="*/ 1041 w 1281"/>
                <a:gd name="T25" fmla="*/ 92 h 1727"/>
                <a:gd name="T26" fmla="*/ 1041 w 1281"/>
                <a:gd name="T27" fmla="*/ 12 h 1727"/>
                <a:gd name="T28" fmla="*/ 1039 w 1281"/>
                <a:gd name="T29" fmla="*/ 0 h 1727"/>
                <a:gd name="T30" fmla="*/ 1031 w 1281"/>
                <a:gd name="T31" fmla="*/ 92 h 1727"/>
                <a:gd name="T32" fmla="*/ 1031 w 1281"/>
                <a:gd name="T33" fmla="*/ 12 h 1727"/>
                <a:gd name="T34" fmla="*/ 1027 w 1281"/>
                <a:gd name="T35" fmla="*/ 0 h 1727"/>
                <a:gd name="T36" fmla="*/ 1019 w 1281"/>
                <a:gd name="T37" fmla="*/ 92 h 1727"/>
                <a:gd name="T38" fmla="*/ 1019 w 1281"/>
                <a:gd name="T39" fmla="*/ 12 h 1727"/>
                <a:gd name="T40" fmla="*/ 1017 w 1281"/>
                <a:gd name="T41" fmla="*/ 0 h 1727"/>
                <a:gd name="T42" fmla="*/ 1010 w 1281"/>
                <a:gd name="T43" fmla="*/ 92 h 1727"/>
                <a:gd name="T44" fmla="*/ 1000 w 1281"/>
                <a:gd name="T45" fmla="*/ 80 h 1727"/>
                <a:gd name="T46" fmla="*/ 1000 w 1281"/>
                <a:gd name="T47" fmla="*/ 257 h 1727"/>
                <a:gd name="T48" fmla="*/ 1000 w 1281"/>
                <a:gd name="T49" fmla="*/ 282 h 1727"/>
                <a:gd name="T50" fmla="*/ 971 w 1281"/>
                <a:gd name="T51" fmla="*/ 304 h 1727"/>
                <a:gd name="T52" fmla="*/ 971 w 1281"/>
                <a:gd name="T53" fmla="*/ 313 h 1727"/>
                <a:gd name="T54" fmla="*/ 971 w 1281"/>
                <a:gd name="T55" fmla="*/ 335 h 1727"/>
                <a:gd name="T56" fmla="*/ 971 w 1281"/>
                <a:gd name="T57" fmla="*/ 403 h 1727"/>
                <a:gd name="T58" fmla="*/ 968 w 1281"/>
                <a:gd name="T59" fmla="*/ 413 h 1727"/>
                <a:gd name="T60" fmla="*/ 932 w 1281"/>
                <a:gd name="T61" fmla="*/ 738 h 1727"/>
                <a:gd name="T62" fmla="*/ 814 w 1281"/>
                <a:gd name="T63" fmla="*/ 515 h 1727"/>
                <a:gd name="T64" fmla="*/ 746 w 1281"/>
                <a:gd name="T65" fmla="*/ 386 h 1727"/>
                <a:gd name="T66" fmla="*/ 719 w 1281"/>
                <a:gd name="T67" fmla="*/ 515 h 1727"/>
                <a:gd name="T68" fmla="*/ 608 w 1281"/>
                <a:gd name="T69" fmla="*/ 386 h 1727"/>
                <a:gd name="T70" fmla="*/ 557 w 1281"/>
                <a:gd name="T71" fmla="*/ 515 h 1727"/>
                <a:gd name="T72" fmla="*/ 513 w 1281"/>
                <a:gd name="T73" fmla="*/ 1195 h 1727"/>
                <a:gd name="T74" fmla="*/ 458 w 1281"/>
                <a:gd name="T75" fmla="*/ 1200 h 1727"/>
                <a:gd name="T76" fmla="*/ 431 w 1281"/>
                <a:gd name="T77" fmla="*/ 1202 h 1727"/>
                <a:gd name="T78" fmla="*/ 412 w 1281"/>
                <a:gd name="T79" fmla="*/ 1180 h 1727"/>
                <a:gd name="T80" fmla="*/ 370 w 1281"/>
                <a:gd name="T81" fmla="*/ 1207 h 1727"/>
                <a:gd name="T82" fmla="*/ 370 w 1281"/>
                <a:gd name="T83" fmla="*/ 1210 h 1727"/>
                <a:gd name="T84" fmla="*/ 370 w 1281"/>
                <a:gd name="T85" fmla="*/ 1200 h 1727"/>
                <a:gd name="T86" fmla="*/ 322 w 1281"/>
                <a:gd name="T87" fmla="*/ 1188 h 1727"/>
                <a:gd name="T88" fmla="*/ 312 w 1281"/>
                <a:gd name="T89" fmla="*/ 1202 h 1727"/>
                <a:gd name="T90" fmla="*/ 269 w 1281"/>
                <a:gd name="T91" fmla="*/ 1197 h 1727"/>
                <a:gd name="T92" fmla="*/ 140 w 1281"/>
                <a:gd name="T93" fmla="*/ 1193 h 1727"/>
                <a:gd name="T94" fmla="*/ 0 w 1281"/>
                <a:gd name="T95" fmla="*/ 1210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81" h="1727">
                  <a:moveTo>
                    <a:pt x="0" y="1727"/>
                  </a:moveTo>
                  <a:lnTo>
                    <a:pt x="1281" y="1727"/>
                  </a:lnTo>
                  <a:lnTo>
                    <a:pt x="1281" y="304"/>
                  </a:lnTo>
                  <a:lnTo>
                    <a:pt x="1194" y="304"/>
                  </a:lnTo>
                  <a:lnTo>
                    <a:pt x="1194" y="291"/>
                  </a:lnTo>
                  <a:lnTo>
                    <a:pt x="1194" y="284"/>
                  </a:lnTo>
                  <a:lnTo>
                    <a:pt x="1194" y="267"/>
                  </a:lnTo>
                  <a:lnTo>
                    <a:pt x="1194" y="265"/>
                  </a:lnTo>
                  <a:lnTo>
                    <a:pt x="1080" y="265"/>
                  </a:lnTo>
                  <a:lnTo>
                    <a:pt x="1080" y="126"/>
                  </a:lnTo>
                  <a:lnTo>
                    <a:pt x="1080" y="80"/>
                  </a:lnTo>
                  <a:lnTo>
                    <a:pt x="1073" y="80"/>
                  </a:lnTo>
                  <a:lnTo>
                    <a:pt x="1073" y="92"/>
                  </a:lnTo>
                  <a:lnTo>
                    <a:pt x="1063" y="92"/>
                  </a:lnTo>
                  <a:lnTo>
                    <a:pt x="1063" y="12"/>
                  </a:lnTo>
                  <a:lnTo>
                    <a:pt x="1063" y="12"/>
                  </a:lnTo>
                  <a:lnTo>
                    <a:pt x="1063" y="0"/>
                  </a:lnTo>
                  <a:lnTo>
                    <a:pt x="1061" y="0"/>
                  </a:lnTo>
                  <a:lnTo>
                    <a:pt x="1061" y="92"/>
                  </a:lnTo>
                  <a:lnTo>
                    <a:pt x="1053" y="92"/>
                  </a:lnTo>
                  <a:lnTo>
                    <a:pt x="1053" y="12"/>
                  </a:lnTo>
                  <a:lnTo>
                    <a:pt x="1053" y="12"/>
                  </a:lnTo>
                  <a:lnTo>
                    <a:pt x="1053" y="0"/>
                  </a:lnTo>
                  <a:lnTo>
                    <a:pt x="1048" y="0"/>
                  </a:lnTo>
                  <a:lnTo>
                    <a:pt x="1048" y="92"/>
                  </a:lnTo>
                  <a:lnTo>
                    <a:pt x="1041" y="92"/>
                  </a:lnTo>
                  <a:lnTo>
                    <a:pt x="1041" y="12"/>
                  </a:lnTo>
                  <a:lnTo>
                    <a:pt x="1041" y="12"/>
                  </a:lnTo>
                  <a:lnTo>
                    <a:pt x="1041" y="0"/>
                  </a:lnTo>
                  <a:lnTo>
                    <a:pt x="1039" y="0"/>
                  </a:lnTo>
                  <a:lnTo>
                    <a:pt x="1039" y="92"/>
                  </a:lnTo>
                  <a:lnTo>
                    <a:pt x="1031" y="92"/>
                  </a:lnTo>
                  <a:lnTo>
                    <a:pt x="1031" y="12"/>
                  </a:lnTo>
                  <a:lnTo>
                    <a:pt x="1031" y="12"/>
                  </a:lnTo>
                  <a:lnTo>
                    <a:pt x="1029" y="0"/>
                  </a:lnTo>
                  <a:lnTo>
                    <a:pt x="1027" y="0"/>
                  </a:lnTo>
                  <a:lnTo>
                    <a:pt x="1027" y="92"/>
                  </a:lnTo>
                  <a:lnTo>
                    <a:pt x="1019" y="92"/>
                  </a:lnTo>
                  <a:lnTo>
                    <a:pt x="1019" y="12"/>
                  </a:lnTo>
                  <a:lnTo>
                    <a:pt x="1019" y="12"/>
                  </a:lnTo>
                  <a:lnTo>
                    <a:pt x="1019" y="0"/>
                  </a:lnTo>
                  <a:lnTo>
                    <a:pt x="1017" y="0"/>
                  </a:lnTo>
                  <a:lnTo>
                    <a:pt x="1017" y="92"/>
                  </a:lnTo>
                  <a:lnTo>
                    <a:pt x="1010" y="92"/>
                  </a:lnTo>
                  <a:lnTo>
                    <a:pt x="1007" y="80"/>
                  </a:lnTo>
                  <a:lnTo>
                    <a:pt x="1000" y="80"/>
                  </a:lnTo>
                  <a:lnTo>
                    <a:pt x="1000" y="253"/>
                  </a:lnTo>
                  <a:lnTo>
                    <a:pt x="1000" y="257"/>
                  </a:lnTo>
                  <a:lnTo>
                    <a:pt x="1000" y="274"/>
                  </a:lnTo>
                  <a:lnTo>
                    <a:pt x="1000" y="282"/>
                  </a:lnTo>
                  <a:lnTo>
                    <a:pt x="1000" y="304"/>
                  </a:lnTo>
                  <a:lnTo>
                    <a:pt x="971" y="304"/>
                  </a:lnTo>
                  <a:lnTo>
                    <a:pt x="971" y="308"/>
                  </a:lnTo>
                  <a:lnTo>
                    <a:pt x="971" y="313"/>
                  </a:lnTo>
                  <a:lnTo>
                    <a:pt x="971" y="333"/>
                  </a:lnTo>
                  <a:lnTo>
                    <a:pt x="971" y="335"/>
                  </a:lnTo>
                  <a:lnTo>
                    <a:pt x="971" y="355"/>
                  </a:lnTo>
                  <a:lnTo>
                    <a:pt x="971" y="403"/>
                  </a:lnTo>
                  <a:lnTo>
                    <a:pt x="968" y="403"/>
                  </a:lnTo>
                  <a:lnTo>
                    <a:pt x="968" y="413"/>
                  </a:lnTo>
                  <a:lnTo>
                    <a:pt x="932" y="413"/>
                  </a:lnTo>
                  <a:lnTo>
                    <a:pt x="932" y="738"/>
                  </a:lnTo>
                  <a:lnTo>
                    <a:pt x="814" y="738"/>
                  </a:lnTo>
                  <a:lnTo>
                    <a:pt x="814" y="515"/>
                  </a:lnTo>
                  <a:lnTo>
                    <a:pt x="746" y="515"/>
                  </a:lnTo>
                  <a:lnTo>
                    <a:pt x="746" y="386"/>
                  </a:lnTo>
                  <a:lnTo>
                    <a:pt x="719" y="386"/>
                  </a:lnTo>
                  <a:lnTo>
                    <a:pt x="719" y="515"/>
                  </a:lnTo>
                  <a:lnTo>
                    <a:pt x="608" y="515"/>
                  </a:lnTo>
                  <a:lnTo>
                    <a:pt x="608" y="386"/>
                  </a:lnTo>
                  <a:lnTo>
                    <a:pt x="557" y="386"/>
                  </a:lnTo>
                  <a:lnTo>
                    <a:pt x="557" y="515"/>
                  </a:lnTo>
                  <a:lnTo>
                    <a:pt x="513" y="515"/>
                  </a:lnTo>
                  <a:lnTo>
                    <a:pt x="513" y="1195"/>
                  </a:lnTo>
                  <a:lnTo>
                    <a:pt x="475" y="1197"/>
                  </a:lnTo>
                  <a:lnTo>
                    <a:pt x="458" y="1200"/>
                  </a:lnTo>
                  <a:lnTo>
                    <a:pt x="433" y="1202"/>
                  </a:lnTo>
                  <a:lnTo>
                    <a:pt x="431" y="1202"/>
                  </a:lnTo>
                  <a:lnTo>
                    <a:pt x="421" y="1188"/>
                  </a:lnTo>
                  <a:lnTo>
                    <a:pt x="412" y="1180"/>
                  </a:lnTo>
                  <a:lnTo>
                    <a:pt x="373" y="1200"/>
                  </a:lnTo>
                  <a:lnTo>
                    <a:pt x="370" y="1207"/>
                  </a:lnTo>
                  <a:lnTo>
                    <a:pt x="370" y="1210"/>
                  </a:lnTo>
                  <a:lnTo>
                    <a:pt x="370" y="1210"/>
                  </a:lnTo>
                  <a:lnTo>
                    <a:pt x="370" y="1207"/>
                  </a:lnTo>
                  <a:lnTo>
                    <a:pt x="370" y="1200"/>
                  </a:lnTo>
                  <a:lnTo>
                    <a:pt x="332" y="1180"/>
                  </a:lnTo>
                  <a:lnTo>
                    <a:pt x="322" y="1188"/>
                  </a:lnTo>
                  <a:lnTo>
                    <a:pt x="312" y="1202"/>
                  </a:lnTo>
                  <a:lnTo>
                    <a:pt x="312" y="1202"/>
                  </a:lnTo>
                  <a:lnTo>
                    <a:pt x="288" y="1200"/>
                  </a:lnTo>
                  <a:lnTo>
                    <a:pt x="269" y="1197"/>
                  </a:lnTo>
                  <a:lnTo>
                    <a:pt x="160" y="1193"/>
                  </a:lnTo>
                  <a:lnTo>
                    <a:pt x="140" y="1193"/>
                  </a:lnTo>
                  <a:lnTo>
                    <a:pt x="22" y="1205"/>
                  </a:lnTo>
                  <a:lnTo>
                    <a:pt x="0" y="1210"/>
                  </a:lnTo>
                  <a:lnTo>
                    <a:pt x="0" y="17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š1iḋé">
              <a:extLst>
                <a:ext uri="{FF2B5EF4-FFF2-40B4-BE49-F238E27FC236}">
                  <a16:creationId xmlns:a16="http://schemas.microsoft.com/office/drawing/2014/main" id="{32449206-95EA-4369-B9EC-ED5577A1D04C}"/>
                </a:ext>
              </a:extLst>
            </p:cNvPr>
            <p:cNvSpPr/>
            <p:nvPr/>
          </p:nvSpPr>
          <p:spPr bwMode="auto">
            <a:xfrm>
              <a:off x="3175" y="4202867"/>
              <a:ext cx="2032266" cy="265513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íslíḋè">
              <a:extLst>
                <a:ext uri="{FF2B5EF4-FFF2-40B4-BE49-F238E27FC236}">
                  <a16:creationId xmlns:a16="http://schemas.microsoft.com/office/drawing/2014/main" id="{D27300EB-AFD6-4DA5-B87B-71148C11F8E6}"/>
                </a:ext>
              </a:extLst>
            </p:cNvPr>
            <p:cNvSpPr/>
            <p:nvPr/>
          </p:nvSpPr>
          <p:spPr bwMode="auto">
            <a:xfrm flipH="1">
              <a:off x="3374787" y="2656396"/>
              <a:ext cx="3215950" cy="420160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6" name="íśļîďé">
            <a:extLst>
              <a:ext uri="{FF2B5EF4-FFF2-40B4-BE49-F238E27FC236}">
                <a16:creationId xmlns:a16="http://schemas.microsoft.com/office/drawing/2014/main" id="{1580ED27-7C36-4B41-9DC9-70FA2B612A98}"/>
              </a:ext>
            </a:extLst>
          </p:cNvPr>
          <p:cNvSpPr/>
          <p:nvPr/>
        </p:nvSpPr>
        <p:spPr>
          <a:xfrm>
            <a:off x="2809247" y="1859230"/>
            <a:ext cx="6163304" cy="48017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44" name="îṡľíḓê">
            <a:extLst>
              <a:ext uri="{FF2B5EF4-FFF2-40B4-BE49-F238E27FC236}">
                <a16:creationId xmlns:a16="http://schemas.microsoft.com/office/drawing/2014/main" id="{0238648C-6F3F-4CB8-9C66-6748EEBD5CED}"/>
              </a:ext>
            </a:extLst>
          </p:cNvPr>
          <p:cNvSpPr/>
          <p:nvPr/>
        </p:nvSpPr>
        <p:spPr>
          <a:xfrm>
            <a:off x="3879851" y="2949575"/>
            <a:ext cx="5340350" cy="2555875"/>
          </a:xfrm>
          <a:prstGeom prst="rect">
            <a:avLst/>
          </a:prstGeom>
          <a:solidFill>
            <a:schemeClr val="bg2">
              <a:lumMod val="50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Baidu Map API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112" y="1923866"/>
            <a:ext cx="3460928" cy="3581584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496362" y="2006498"/>
            <a:ext cx="50615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latin typeface="+mn-ea"/>
              </a:rPr>
              <a:t>Google Map API:</a:t>
            </a:r>
          </a:p>
          <a:p>
            <a:endParaRPr lang="en-US" altLang="zh-CN" dirty="0">
              <a:latin typeface="+mn-ea"/>
            </a:endParaRPr>
          </a:p>
          <a:p>
            <a:r>
              <a:rPr lang="en-US" altLang="zh-CN" dirty="0">
                <a:latin typeface="+mn-ea"/>
              </a:rPr>
              <a:t>Not fit Mainland very well</a:t>
            </a:r>
          </a:p>
          <a:p>
            <a:endParaRPr lang="en-US" altLang="zh-CN" dirty="0">
              <a:latin typeface="+mn-ea"/>
            </a:endParaRPr>
          </a:p>
          <a:p>
            <a:r>
              <a:rPr lang="en-US" altLang="zh-CN" dirty="0">
                <a:latin typeface="+mn-ea"/>
              </a:rPr>
              <a:t>Not provide transit </a:t>
            </a:r>
            <a:r>
              <a:rPr lang="en-US" altLang="zh-CN" dirty="0" err="1">
                <a:latin typeface="+mn-ea"/>
              </a:rPr>
              <a:t>api</a:t>
            </a:r>
            <a:endParaRPr lang="en-US" altLang="zh-CN" dirty="0">
              <a:latin typeface="+mn-ea"/>
            </a:endParaRPr>
          </a:p>
          <a:p>
            <a:endParaRPr lang="en-US" altLang="zh-CN" dirty="0">
              <a:latin typeface="+mn-ea"/>
            </a:endParaRPr>
          </a:p>
          <a:p>
            <a:endParaRPr lang="en-US" altLang="zh-CN" dirty="0">
              <a:latin typeface="+mn-ea"/>
            </a:endParaRPr>
          </a:p>
          <a:p>
            <a:r>
              <a:rPr lang="en-US" altLang="zh-CN" b="1" dirty="0">
                <a:latin typeface="+mn-ea"/>
              </a:rPr>
              <a:t>Baidu Map API:</a:t>
            </a:r>
          </a:p>
          <a:p>
            <a:endParaRPr lang="en-US" altLang="zh-CN" dirty="0">
              <a:latin typeface="+mn-ea"/>
            </a:endParaRPr>
          </a:p>
          <a:p>
            <a:r>
              <a:rPr lang="en-US" altLang="zh-CN" dirty="0">
                <a:latin typeface="+mn-ea"/>
              </a:rPr>
              <a:t>More easy to use</a:t>
            </a:r>
          </a:p>
          <a:p>
            <a:endParaRPr lang="en-US" altLang="zh-CN" dirty="0">
              <a:latin typeface="+mn-ea"/>
            </a:endParaRPr>
          </a:p>
          <a:p>
            <a:r>
              <a:rPr lang="en-US" altLang="zh-CN" dirty="0">
                <a:latin typeface="+mn-ea"/>
              </a:rPr>
              <a:t>Include transit route </a:t>
            </a:r>
            <a:r>
              <a:rPr lang="en-US" altLang="zh-CN" dirty="0" err="1">
                <a:latin typeface="+mn-ea"/>
              </a:rPr>
              <a:t>api</a:t>
            </a:r>
            <a:endParaRPr lang="zh-CN" alt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97867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íṣlíďé">
            <a:extLst>
              <a:ext uri="{FF2B5EF4-FFF2-40B4-BE49-F238E27FC236}">
                <a16:creationId xmlns:a16="http://schemas.microsoft.com/office/drawing/2014/main" id="{C1B62A49-C1AE-4D5F-8493-C2019FB57ED0}"/>
              </a:ext>
            </a:extLst>
          </p:cNvPr>
          <p:cNvGrpSpPr/>
          <p:nvPr/>
        </p:nvGrpSpPr>
        <p:grpSpPr>
          <a:xfrm>
            <a:off x="3166" y="3245921"/>
            <a:ext cx="12188834" cy="3612079"/>
            <a:chOff x="3175" y="2656396"/>
            <a:chExt cx="12188825" cy="4201604"/>
          </a:xfrm>
        </p:grpSpPr>
        <p:sp>
          <p:nvSpPr>
            <p:cNvPr id="30" name="ïṣļîde">
              <a:extLst>
                <a:ext uri="{FF2B5EF4-FFF2-40B4-BE49-F238E27FC236}">
                  <a16:creationId xmlns:a16="http://schemas.microsoft.com/office/drawing/2014/main" id="{3CEB5568-D536-435C-9A2D-DE9D0ED050B5}"/>
                </a:ext>
              </a:extLst>
            </p:cNvPr>
            <p:cNvSpPr/>
            <p:nvPr/>
          </p:nvSpPr>
          <p:spPr bwMode="auto">
            <a:xfrm>
              <a:off x="10164502" y="5375511"/>
              <a:ext cx="2027498" cy="1482489"/>
            </a:xfrm>
            <a:custGeom>
              <a:avLst/>
              <a:gdLst>
                <a:gd name="T0" fmla="*/ 1230 w 1276"/>
                <a:gd name="T1" fmla="*/ 748 h 933"/>
                <a:gd name="T2" fmla="*/ 1221 w 1276"/>
                <a:gd name="T3" fmla="*/ 748 h 933"/>
                <a:gd name="T4" fmla="*/ 1206 w 1276"/>
                <a:gd name="T5" fmla="*/ 748 h 933"/>
                <a:gd name="T6" fmla="*/ 1211 w 1276"/>
                <a:gd name="T7" fmla="*/ 216 h 933"/>
                <a:gd name="T8" fmla="*/ 1218 w 1276"/>
                <a:gd name="T9" fmla="*/ 216 h 933"/>
                <a:gd name="T10" fmla="*/ 1221 w 1276"/>
                <a:gd name="T11" fmla="*/ 214 h 933"/>
                <a:gd name="T12" fmla="*/ 1218 w 1276"/>
                <a:gd name="T13" fmla="*/ 185 h 933"/>
                <a:gd name="T14" fmla="*/ 1206 w 1276"/>
                <a:gd name="T15" fmla="*/ 182 h 933"/>
                <a:gd name="T16" fmla="*/ 1192 w 1276"/>
                <a:gd name="T17" fmla="*/ 180 h 933"/>
                <a:gd name="T18" fmla="*/ 1182 w 1276"/>
                <a:gd name="T19" fmla="*/ 0 h 933"/>
                <a:gd name="T20" fmla="*/ 1172 w 1276"/>
                <a:gd name="T21" fmla="*/ 180 h 933"/>
                <a:gd name="T22" fmla="*/ 1158 w 1276"/>
                <a:gd name="T23" fmla="*/ 180 h 933"/>
                <a:gd name="T24" fmla="*/ 1143 w 1276"/>
                <a:gd name="T25" fmla="*/ 182 h 933"/>
                <a:gd name="T26" fmla="*/ 1141 w 1276"/>
                <a:gd name="T27" fmla="*/ 212 h 933"/>
                <a:gd name="T28" fmla="*/ 1143 w 1276"/>
                <a:gd name="T29" fmla="*/ 214 h 933"/>
                <a:gd name="T30" fmla="*/ 1151 w 1276"/>
                <a:gd name="T31" fmla="*/ 214 h 933"/>
                <a:gd name="T32" fmla="*/ 1071 w 1276"/>
                <a:gd name="T33" fmla="*/ 659 h 933"/>
                <a:gd name="T34" fmla="*/ 659 w 1276"/>
                <a:gd name="T35" fmla="*/ 496 h 933"/>
                <a:gd name="T36" fmla="*/ 666 w 1276"/>
                <a:gd name="T37" fmla="*/ 491 h 933"/>
                <a:gd name="T38" fmla="*/ 611 w 1276"/>
                <a:gd name="T39" fmla="*/ 430 h 933"/>
                <a:gd name="T40" fmla="*/ 620 w 1276"/>
                <a:gd name="T41" fmla="*/ 425 h 933"/>
                <a:gd name="T42" fmla="*/ 606 w 1276"/>
                <a:gd name="T43" fmla="*/ 420 h 933"/>
                <a:gd name="T44" fmla="*/ 608 w 1276"/>
                <a:gd name="T45" fmla="*/ 406 h 933"/>
                <a:gd name="T46" fmla="*/ 606 w 1276"/>
                <a:gd name="T47" fmla="*/ 389 h 933"/>
                <a:gd name="T48" fmla="*/ 594 w 1276"/>
                <a:gd name="T49" fmla="*/ 379 h 933"/>
                <a:gd name="T50" fmla="*/ 586 w 1276"/>
                <a:gd name="T51" fmla="*/ 377 h 933"/>
                <a:gd name="T52" fmla="*/ 569 w 1276"/>
                <a:gd name="T53" fmla="*/ 377 h 933"/>
                <a:gd name="T54" fmla="*/ 562 w 1276"/>
                <a:gd name="T55" fmla="*/ 379 h 933"/>
                <a:gd name="T56" fmla="*/ 552 w 1276"/>
                <a:gd name="T57" fmla="*/ 391 h 933"/>
                <a:gd name="T58" fmla="*/ 548 w 1276"/>
                <a:gd name="T59" fmla="*/ 399 h 933"/>
                <a:gd name="T60" fmla="*/ 548 w 1276"/>
                <a:gd name="T61" fmla="*/ 413 h 933"/>
                <a:gd name="T62" fmla="*/ 552 w 1276"/>
                <a:gd name="T63" fmla="*/ 423 h 933"/>
                <a:gd name="T64" fmla="*/ 538 w 1276"/>
                <a:gd name="T65" fmla="*/ 425 h 933"/>
                <a:gd name="T66" fmla="*/ 548 w 1276"/>
                <a:gd name="T67" fmla="*/ 430 h 933"/>
                <a:gd name="T68" fmla="*/ 519 w 1276"/>
                <a:gd name="T69" fmla="*/ 491 h 933"/>
                <a:gd name="T70" fmla="*/ 412 w 1276"/>
                <a:gd name="T71" fmla="*/ 491 h 933"/>
                <a:gd name="T72" fmla="*/ 402 w 1276"/>
                <a:gd name="T73" fmla="*/ 491 h 933"/>
                <a:gd name="T74" fmla="*/ 359 w 1276"/>
                <a:gd name="T75" fmla="*/ 464 h 933"/>
                <a:gd name="T76" fmla="*/ 366 w 1276"/>
                <a:gd name="T77" fmla="*/ 459 h 933"/>
                <a:gd name="T78" fmla="*/ 204 w 1276"/>
                <a:gd name="T79" fmla="*/ 447 h 933"/>
                <a:gd name="T80" fmla="*/ 194 w 1276"/>
                <a:gd name="T81" fmla="*/ 416 h 933"/>
                <a:gd name="T82" fmla="*/ 177 w 1276"/>
                <a:gd name="T83" fmla="*/ 391 h 933"/>
                <a:gd name="T84" fmla="*/ 155 w 1276"/>
                <a:gd name="T85" fmla="*/ 369 h 933"/>
                <a:gd name="T86" fmla="*/ 141 w 1276"/>
                <a:gd name="T87" fmla="*/ 360 h 933"/>
                <a:gd name="T88" fmla="*/ 114 w 1276"/>
                <a:gd name="T89" fmla="*/ 350 h 933"/>
                <a:gd name="T90" fmla="*/ 112 w 1276"/>
                <a:gd name="T91" fmla="*/ 348 h 933"/>
                <a:gd name="T92" fmla="*/ 97 w 1276"/>
                <a:gd name="T93" fmla="*/ 345 h 933"/>
                <a:gd name="T94" fmla="*/ 92 w 1276"/>
                <a:gd name="T95" fmla="*/ 345 h 933"/>
                <a:gd name="T96" fmla="*/ 88 w 1276"/>
                <a:gd name="T97" fmla="*/ 345 h 933"/>
                <a:gd name="T98" fmla="*/ 78 w 1276"/>
                <a:gd name="T99" fmla="*/ 263 h 933"/>
                <a:gd name="T100" fmla="*/ 73 w 1276"/>
                <a:gd name="T101" fmla="*/ 345 h 933"/>
                <a:gd name="T102" fmla="*/ 68 w 1276"/>
                <a:gd name="T103" fmla="*/ 345 h 933"/>
                <a:gd name="T104" fmla="*/ 51 w 1276"/>
                <a:gd name="T105" fmla="*/ 348 h 933"/>
                <a:gd name="T106" fmla="*/ 51 w 1276"/>
                <a:gd name="T107" fmla="*/ 348 h 933"/>
                <a:gd name="T108" fmla="*/ 37 w 1276"/>
                <a:gd name="T109" fmla="*/ 355 h 933"/>
                <a:gd name="T110" fmla="*/ 22 w 1276"/>
                <a:gd name="T111" fmla="*/ 360 h 933"/>
                <a:gd name="T112" fmla="*/ 0 w 1276"/>
                <a:gd name="T113" fmla="*/ 374 h 933"/>
                <a:gd name="T114" fmla="*/ 1276 w 1276"/>
                <a:gd name="T115" fmla="*/ 933 h 933"/>
                <a:gd name="T116" fmla="*/ 1233 w 1276"/>
                <a:gd name="T117" fmla="*/ 739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6" h="933">
                  <a:moveTo>
                    <a:pt x="1233" y="746"/>
                  </a:moveTo>
                  <a:lnTo>
                    <a:pt x="1230" y="748"/>
                  </a:lnTo>
                  <a:lnTo>
                    <a:pt x="1228" y="748"/>
                  </a:lnTo>
                  <a:lnTo>
                    <a:pt x="1221" y="748"/>
                  </a:lnTo>
                  <a:lnTo>
                    <a:pt x="1216" y="748"/>
                  </a:lnTo>
                  <a:lnTo>
                    <a:pt x="1206" y="748"/>
                  </a:lnTo>
                  <a:lnTo>
                    <a:pt x="1206" y="741"/>
                  </a:lnTo>
                  <a:lnTo>
                    <a:pt x="1211" y="216"/>
                  </a:lnTo>
                  <a:lnTo>
                    <a:pt x="1213" y="216"/>
                  </a:lnTo>
                  <a:lnTo>
                    <a:pt x="1218" y="216"/>
                  </a:lnTo>
                  <a:lnTo>
                    <a:pt x="1221" y="214"/>
                  </a:lnTo>
                  <a:lnTo>
                    <a:pt x="1221" y="214"/>
                  </a:lnTo>
                  <a:lnTo>
                    <a:pt x="1221" y="185"/>
                  </a:lnTo>
                  <a:lnTo>
                    <a:pt x="1218" y="185"/>
                  </a:lnTo>
                  <a:lnTo>
                    <a:pt x="1213" y="182"/>
                  </a:lnTo>
                  <a:lnTo>
                    <a:pt x="1206" y="182"/>
                  </a:lnTo>
                  <a:lnTo>
                    <a:pt x="1197" y="180"/>
                  </a:lnTo>
                  <a:lnTo>
                    <a:pt x="1192" y="180"/>
                  </a:lnTo>
                  <a:lnTo>
                    <a:pt x="1192" y="93"/>
                  </a:lnTo>
                  <a:lnTo>
                    <a:pt x="1182" y="0"/>
                  </a:lnTo>
                  <a:lnTo>
                    <a:pt x="1175" y="90"/>
                  </a:lnTo>
                  <a:lnTo>
                    <a:pt x="1172" y="180"/>
                  </a:lnTo>
                  <a:lnTo>
                    <a:pt x="1165" y="180"/>
                  </a:lnTo>
                  <a:lnTo>
                    <a:pt x="1158" y="180"/>
                  </a:lnTo>
                  <a:lnTo>
                    <a:pt x="1151" y="180"/>
                  </a:lnTo>
                  <a:lnTo>
                    <a:pt x="1143" y="182"/>
                  </a:lnTo>
                  <a:lnTo>
                    <a:pt x="1141" y="182"/>
                  </a:lnTo>
                  <a:lnTo>
                    <a:pt x="1141" y="212"/>
                  </a:lnTo>
                  <a:lnTo>
                    <a:pt x="1141" y="212"/>
                  </a:lnTo>
                  <a:lnTo>
                    <a:pt x="1143" y="214"/>
                  </a:lnTo>
                  <a:lnTo>
                    <a:pt x="1148" y="214"/>
                  </a:lnTo>
                  <a:lnTo>
                    <a:pt x="1151" y="214"/>
                  </a:lnTo>
                  <a:lnTo>
                    <a:pt x="1146" y="714"/>
                  </a:lnTo>
                  <a:lnTo>
                    <a:pt x="1071" y="659"/>
                  </a:lnTo>
                  <a:lnTo>
                    <a:pt x="661" y="651"/>
                  </a:lnTo>
                  <a:lnTo>
                    <a:pt x="659" y="496"/>
                  </a:lnTo>
                  <a:lnTo>
                    <a:pt x="666" y="496"/>
                  </a:lnTo>
                  <a:lnTo>
                    <a:pt x="666" y="491"/>
                  </a:lnTo>
                  <a:lnTo>
                    <a:pt x="611" y="491"/>
                  </a:lnTo>
                  <a:lnTo>
                    <a:pt x="611" y="430"/>
                  </a:lnTo>
                  <a:lnTo>
                    <a:pt x="620" y="428"/>
                  </a:lnTo>
                  <a:lnTo>
                    <a:pt x="620" y="425"/>
                  </a:lnTo>
                  <a:lnTo>
                    <a:pt x="603" y="423"/>
                  </a:lnTo>
                  <a:lnTo>
                    <a:pt x="606" y="420"/>
                  </a:lnTo>
                  <a:lnTo>
                    <a:pt x="608" y="413"/>
                  </a:lnTo>
                  <a:lnTo>
                    <a:pt x="608" y="406"/>
                  </a:lnTo>
                  <a:lnTo>
                    <a:pt x="608" y="399"/>
                  </a:lnTo>
                  <a:lnTo>
                    <a:pt x="606" y="389"/>
                  </a:lnTo>
                  <a:lnTo>
                    <a:pt x="601" y="384"/>
                  </a:lnTo>
                  <a:lnTo>
                    <a:pt x="594" y="379"/>
                  </a:lnTo>
                  <a:lnTo>
                    <a:pt x="586" y="377"/>
                  </a:lnTo>
                  <a:lnTo>
                    <a:pt x="586" y="377"/>
                  </a:lnTo>
                  <a:lnTo>
                    <a:pt x="577" y="374"/>
                  </a:lnTo>
                  <a:lnTo>
                    <a:pt x="569" y="377"/>
                  </a:lnTo>
                  <a:lnTo>
                    <a:pt x="569" y="377"/>
                  </a:lnTo>
                  <a:lnTo>
                    <a:pt x="562" y="379"/>
                  </a:lnTo>
                  <a:lnTo>
                    <a:pt x="557" y="384"/>
                  </a:lnTo>
                  <a:lnTo>
                    <a:pt x="552" y="391"/>
                  </a:lnTo>
                  <a:lnTo>
                    <a:pt x="548" y="399"/>
                  </a:lnTo>
                  <a:lnTo>
                    <a:pt x="548" y="399"/>
                  </a:lnTo>
                  <a:lnTo>
                    <a:pt x="548" y="406"/>
                  </a:lnTo>
                  <a:lnTo>
                    <a:pt x="548" y="413"/>
                  </a:lnTo>
                  <a:lnTo>
                    <a:pt x="552" y="420"/>
                  </a:lnTo>
                  <a:lnTo>
                    <a:pt x="552" y="423"/>
                  </a:lnTo>
                  <a:lnTo>
                    <a:pt x="552" y="423"/>
                  </a:lnTo>
                  <a:lnTo>
                    <a:pt x="538" y="425"/>
                  </a:lnTo>
                  <a:lnTo>
                    <a:pt x="538" y="430"/>
                  </a:lnTo>
                  <a:lnTo>
                    <a:pt x="548" y="430"/>
                  </a:lnTo>
                  <a:lnTo>
                    <a:pt x="550" y="491"/>
                  </a:lnTo>
                  <a:lnTo>
                    <a:pt x="519" y="491"/>
                  </a:lnTo>
                  <a:lnTo>
                    <a:pt x="509" y="491"/>
                  </a:lnTo>
                  <a:lnTo>
                    <a:pt x="412" y="491"/>
                  </a:lnTo>
                  <a:lnTo>
                    <a:pt x="412" y="491"/>
                  </a:lnTo>
                  <a:lnTo>
                    <a:pt x="402" y="491"/>
                  </a:lnTo>
                  <a:lnTo>
                    <a:pt x="359" y="491"/>
                  </a:lnTo>
                  <a:lnTo>
                    <a:pt x="359" y="464"/>
                  </a:lnTo>
                  <a:lnTo>
                    <a:pt x="366" y="464"/>
                  </a:lnTo>
                  <a:lnTo>
                    <a:pt x="366" y="459"/>
                  </a:lnTo>
                  <a:lnTo>
                    <a:pt x="206" y="459"/>
                  </a:lnTo>
                  <a:lnTo>
                    <a:pt x="204" y="447"/>
                  </a:lnTo>
                  <a:lnTo>
                    <a:pt x="201" y="430"/>
                  </a:lnTo>
                  <a:lnTo>
                    <a:pt x="194" y="416"/>
                  </a:lnTo>
                  <a:lnTo>
                    <a:pt x="187" y="403"/>
                  </a:lnTo>
                  <a:lnTo>
                    <a:pt x="177" y="391"/>
                  </a:lnTo>
                  <a:lnTo>
                    <a:pt x="167" y="379"/>
                  </a:lnTo>
                  <a:lnTo>
                    <a:pt x="155" y="369"/>
                  </a:lnTo>
                  <a:lnTo>
                    <a:pt x="141" y="362"/>
                  </a:lnTo>
                  <a:lnTo>
                    <a:pt x="141" y="360"/>
                  </a:lnTo>
                  <a:lnTo>
                    <a:pt x="126" y="355"/>
                  </a:lnTo>
                  <a:lnTo>
                    <a:pt x="114" y="350"/>
                  </a:lnTo>
                  <a:lnTo>
                    <a:pt x="114" y="348"/>
                  </a:lnTo>
                  <a:lnTo>
                    <a:pt x="112" y="348"/>
                  </a:lnTo>
                  <a:lnTo>
                    <a:pt x="112" y="348"/>
                  </a:lnTo>
                  <a:lnTo>
                    <a:pt x="97" y="345"/>
                  </a:lnTo>
                  <a:lnTo>
                    <a:pt x="95" y="345"/>
                  </a:lnTo>
                  <a:lnTo>
                    <a:pt x="92" y="345"/>
                  </a:lnTo>
                  <a:lnTo>
                    <a:pt x="90" y="345"/>
                  </a:lnTo>
                  <a:lnTo>
                    <a:pt x="88" y="345"/>
                  </a:lnTo>
                  <a:lnTo>
                    <a:pt x="90" y="263"/>
                  </a:lnTo>
                  <a:lnTo>
                    <a:pt x="78" y="263"/>
                  </a:lnTo>
                  <a:lnTo>
                    <a:pt x="75" y="345"/>
                  </a:lnTo>
                  <a:lnTo>
                    <a:pt x="73" y="345"/>
                  </a:lnTo>
                  <a:lnTo>
                    <a:pt x="71" y="345"/>
                  </a:lnTo>
                  <a:lnTo>
                    <a:pt x="68" y="345"/>
                  </a:lnTo>
                  <a:lnTo>
                    <a:pt x="54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50"/>
                  </a:lnTo>
                  <a:lnTo>
                    <a:pt x="37" y="355"/>
                  </a:lnTo>
                  <a:lnTo>
                    <a:pt x="22" y="360"/>
                  </a:lnTo>
                  <a:lnTo>
                    <a:pt x="22" y="360"/>
                  </a:lnTo>
                  <a:lnTo>
                    <a:pt x="8" y="369"/>
                  </a:lnTo>
                  <a:lnTo>
                    <a:pt x="0" y="374"/>
                  </a:lnTo>
                  <a:lnTo>
                    <a:pt x="0" y="933"/>
                  </a:lnTo>
                  <a:lnTo>
                    <a:pt x="1276" y="933"/>
                  </a:lnTo>
                  <a:lnTo>
                    <a:pt x="1276" y="739"/>
                  </a:lnTo>
                  <a:lnTo>
                    <a:pt x="1233" y="739"/>
                  </a:lnTo>
                  <a:lnTo>
                    <a:pt x="1233" y="7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ṡḷïḓê">
              <a:extLst>
                <a:ext uri="{FF2B5EF4-FFF2-40B4-BE49-F238E27FC236}">
                  <a16:creationId xmlns:a16="http://schemas.microsoft.com/office/drawing/2014/main" id="{8BEEDEA9-98C3-44F1-88D2-FAC0A557A101}"/>
                </a:ext>
              </a:extLst>
            </p:cNvPr>
            <p:cNvSpPr/>
            <p:nvPr/>
          </p:nvSpPr>
          <p:spPr bwMode="auto">
            <a:xfrm>
              <a:off x="8129058" y="4353817"/>
              <a:ext cx="2035444" cy="2504183"/>
            </a:xfrm>
            <a:custGeom>
              <a:avLst/>
              <a:gdLst>
                <a:gd name="T0" fmla="*/ 1247 w 1281"/>
                <a:gd name="T1" fmla="*/ 1059 h 1576"/>
                <a:gd name="T2" fmla="*/ 1063 w 1281"/>
                <a:gd name="T3" fmla="*/ 1107 h 1576"/>
                <a:gd name="T4" fmla="*/ 1010 w 1281"/>
                <a:gd name="T5" fmla="*/ 634 h 1576"/>
                <a:gd name="T6" fmla="*/ 879 w 1281"/>
                <a:gd name="T7" fmla="*/ 801 h 1576"/>
                <a:gd name="T8" fmla="*/ 831 w 1281"/>
                <a:gd name="T9" fmla="*/ 306 h 1576"/>
                <a:gd name="T10" fmla="*/ 882 w 1281"/>
                <a:gd name="T11" fmla="*/ 296 h 1576"/>
                <a:gd name="T12" fmla="*/ 882 w 1281"/>
                <a:gd name="T13" fmla="*/ 264 h 1576"/>
                <a:gd name="T14" fmla="*/ 884 w 1281"/>
                <a:gd name="T15" fmla="*/ 245 h 1576"/>
                <a:gd name="T16" fmla="*/ 879 w 1281"/>
                <a:gd name="T17" fmla="*/ 89 h 1576"/>
                <a:gd name="T18" fmla="*/ 877 w 1281"/>
                <a:gd name="T19" fmla="*/ 143 h 1576"/>
                <a:gd name="T20" fmla="*/ 795 w 1281"/>
                <a:gd name="T21" fmla="*/ 111 h 1576"/>
                <a:gd name="T22" fmla="*/ 790 w 1281"/>
                <a:gd name="T23" fmla="*/ 145 h 1576"/>
                <a:gd name="T24" fmla="*/ 710 w 1281"/>
                <a:gd name="T25" fmla="*/ 114 h 1576"/>
                <a:gd name="T26" fmla="*/ 703 w 1281"/>
                <a:gd name="T27" fmla="*/ 89 h 1576"/>
                <a:gd name="T28" fmla="*/ 623 w 1281"/>
                <a:gd name="T29" fmla="*/ 153 h 1576"/>
                <a:gd name="T30" fmla="*/ 615 w 1281"/>
                <a:gd name="T31" fmla="*/ 153 h 1576"/>
                <a:gd name="T32" fmla="*/ 615 w 1281"/>
                <a:gd name="T33" fmla="*/ 89 h 1576"/>
                <a:gd name="T34" fmla="*/ 536 w 1281"/>
                <a:gd name="T35" fmla="*/ 153 h 1576"/>
                <a:gd name="T36" fmla="*/ 528 w 1281"/>
                <a:gd name="T37" fmla="*/ 153 h 1576"/>
                <a:gd name="T38" fmla="*/ 526 w 1281"/>
                <a:gd name="T39" fmla="*/ 0 h 1576"/>
                <a:gd name="T40" fmla="*/ 521 w 1281"/>
                <a:gd name="T41" fmla="*/ 145 h 1576"/>
                <a:gd name="T42" fmla="*/ 499 w 1281"/>
                <a:gd name="T43" fmla="*/ 189 h 1576"/>
                <a:gd name="T44" fmla="*/ 468 w 1281"/>
                <a:gd name="T45" fmla="*/ 191 h 1576"/>
                <a:gd name="T46" fmla="*/ 448 w 1281"/>
                <a:gd name="T47" fmla="*/ 191 h 1576"/>
                <a:gd name="T48" fmla="*/ 429 w 1281"/>
                <a:gd name="T49" fmla="*/ 194 h 1576"/>
                <a:gd name="T50" fmla="*/ 412 w 1281"/>
                <a:gd name="T51" fmla="*/ 196 h 1576"/>
                <a:gd name="T52" fmla="*/ 395 w 1281"/>
                <a:gd name="T53" fmla="*/ 199 h 1576"/>
                <a:gd name="T54" fmla="*/ 366 w 1281"/>
                <a:gd name="T55" fmla="*/ 206 h 1576"/>
                <a:gd name="T56" fmla="*/ 354 w 1281"/>
                <a:gd name="T57" fmla="*/ 208 h 1576"/>
                <a:gd name="T58" fmla="*/ 347 w 1281"/>
                <a:gd name="T59" fmla="*/ 213 h 1576"/>
                <a:gd name="T60" fmla="*/ 342 w 1281"/>
                <a:gd name="T61" fmla="*/ 216 h 1576"/>
                <a:gd name="T62" fmla="*/ 342 w 1281"/>
                <a:gd name="T63" fmla="*/ 216 h 1576"/>
                <a:gd name="T64" fmla="*/ 337 w 1281"/>
                <a:gd name="T65" fmla="*/ 221 h 1576"/>
                <a:gd name="T66" fmla="*/ 339 w 1281"/>
                <a:gd name="T67" fmla="*/ 228 h 1576"/>
                <a:gd name="T68" fmla="*/ 337 w 1281"/>
                <a:gd name="T69" fmla="*/ 223 h 1576"/>
                <a:gd name="T70" fmla="*/ 337 w 1281"/>
                <a:gd name="T71" fmla="*/ 228 h 1576"/>
                <a:gd name="T72" fmla="*/ 339 w 1281"/>
                <a:gd name="T73" fmla="*/ 230 h 1576"/>
                <a:gd name="T74" fmla="*/ 342 w 1281"/>
                <a:gd name="T75" fmla="*/ 233 h 1576"/>
                <a:gd name="T76" fmla="*/ 344 w 1281"/>
                <a:gd name="T77" fmla="*/ 238 h 1576"/>
                <a:gd name="T78" fmla="*/ 352 w 1281"/>
                <a:gd name="T79" fmla="*/ 240 h 1576"/>
                <a:gd name="T80" fmla="*/ 359 w 1281"/>
                <a:gd name="T81" fmla="*/ 242 h 1576"/>
                <a:gd name="T82" fmla="*/ 368 w 1281"/>
                <a:gd name="T83" fmla="*/ 245 h 1576"/>
                <a:gd name="T84" fmla="*/ 378 w 1281"/>
                <a:gd name="T85" fmla="*/ 247 h 1576"/>
                <a:gd name="T86" fmla="*/ 390 w 1281"/>
                <a:gd name="T87" fmla="*/ 250 h 1576"/>
                <a:gd name="T88" fmla="*/ 400 w 1281"/>
                <a:gd name="T89" fmla="*/ 252 h 1576"/>
                <a:gd name="T90" fmla="*/ 402 w 1281"/>
                <a:gd name="T91" fmla="*/ 310 h 1576"/>
                <a:gd name="T92" fmla="*/ 402 w 1281"/>
                <a:gd name="T93" fmla="*/ 371 h 1576"/>
                <a:gd name="T94" fmla="*/ 402 w 1281"/>
                <a:gd name="T95" fmla="*/ 400 h 1576"/>
                <a:gd name="T96" fmla="*/ 400 w 1281"/>
                <a:gd name="T97" fmla="*/ 1260 h 1576"/>
                <a:gd name="T98" fmla="*/ 90 w 1281"/>
                <a:gd name="T99" fmla="*/ 383 h 1576"/>
                <a:gd name="T100" fmla="*/ 10 w 1281"/>
                <a:gd name="T101" fmla="*/ 1224 h 1576"/>
                <a:gd name="T102" fmla="*/ 1281 w 1281"/>
                <a:gd name="T103" fmla="*/ 1576 h 1576"/>
                <a:gd name="T104" fmla="*/ 352 w 1281"/>
                <a:gd name="T105" fmla="*/ 228 h 1576"/>
                <a:gd name="T106" fmla="*/ 342 w 1281"/>
                <a:gd name="T107" fmla="*/ 225 h 1576"/>
                <a:gd name="T108" fmla="*/ 342 w 1281"/>
                <a:gd name="T109" fmla="*/ 228 h 1576"/>
                <a:gd name="T110" fmla="*/ 410 w 1281"/>
                <a:gd name="T111" fmla="*/ 199 h 1576"/>
                <a:gd name="T112" fmla="*/ 412 w 1281"/>
                <a:gd name="T113" fmla="*/ 206 h 1576"/>
                <a:gd name="T114" fmla="*/ 419 w 1281"/>
                <a:gd name="T115" fmla="*/ 211 h 1576"/>
                <a:gd name="T116" fmla="*/ 427 w 1281"/>
                <a:gd name="T117" fmla="*/ 196 h 1576"/>
                <a:gd name="T118" fmla="*/ 429 w 1281"/>
                <a:gd name="T119" fmla="*/ 204 h 1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81" h="1576">
                  <a:moveTo>
                    <a:pt x="1281" y="1017"/>
                  </a:moveTo>
                  <a:lnTo>
                    <a:pt x="1277" y="1022"/>
                  </a:lnTo>
                  <a:lnTo>
                    <a:pt x="1264" y="1032"/>
                  </a:lnTo>
                  <a:lnTo>
                    <a:pt x="1255" y="1044"/>
                  </a:lnTo>
                  <a:lnTo>
                    <a:pt x="1247" y="1059"/>
                  </a:lnTo>
                  <a:lnTo>
                    <a:pt x="1240" y="1073"/>
                  </a:lnTo>
                  <a:lnTo>
                    <a:pt x="1235" y="1090"/>
                  </a:lnTo>
                  <a:lnTo>
                    <a:pt x="1235" y="1102"/>
                  </a:lnTo>
                  <a:lnTo>
                    <a:pt x="1063" y="1102"/>
                  </a:lnTo>
                  <a:lnTo>
                    <a:pt x="1063" y="1107"/>
                  </a:lnTo>
                  <a:lnTo>
                    <a:pt x="1071" y="1107"/>
                  </a:lnTo>
                  <a:lnTo>
                    <a:pt x="1071" y="1134"/>
                  </a:lnTo>
                  <a:lnTo>
                    <a:pt x="1051" y="1134"/>
                  </a:lnTo>
                  <a:lnTo>
                    <a:pt x="1051" y="634"/>
                  </a:lnTo>
                  <a:lnTo>
                    <a:pt x="1010" y="634"/>
                  </a:lnTo>
                  <a:lnTo>
                    <a:pt x="1010" y="602"/>
                  </a:lnTo>
                  <a:lnTo>
                    <a:pt x="925" y="602"/>
                  </a:lnTo>
                  <a:lnTo>
                    <a:pt x="925" y="634"/>
                  </a:lnTo>
                  <a:lnTo>
                    <a:pt x="879" y="634"/>
                  </a:lnTo>
                  <a:lnTo>
                    <a:pt x="879" y="801"/>
                  </a:lnTo>
                  <a:lnTo>
                    <a:pt x="848" y="801"/>
                  </a:lnTo>
                  <a:lnTo>
                    <a:pt x="848" y="825"/>
                  </a:lnTo>
                  <a:lnTo>
                    <a:pt x="831" y="825"/>
                  </a:lnTo>
                  <a:lnTo>
                    <a:pt x="831" y="495"/>
                  </a:lnTo>
                  <a:lnTo>
                    <a:pt x="831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82" y="306"/>
                  </a:lnTo>
                  <a:lnTo>
                    <a:pt x="882" y="296"/>
                  </a:lnTo>
                  <a:lnTo>
                    <a:pt x="884" y="296"/>
                  </a:lnTo>
                  <a:lnTo>
                    <a:pt x="887" y="289"/>
                  </a:lnTo>
                  <a:lnTo>
                    <a:pt x="887" y="281"/>
                  </a:lnTo>
                  <a:lnTo>
                    <a:pt x="882" y="281"/>
                  </a:lnTo>
                  <a:lnTo>
                    <a:pt x="882" y="264"/>
                  </a:lnTo>
                  <a:lnTo>
                    <a:pt x="884" y="264"/>
                  </a:lnTo>
                  <a:lnTo>
                    <a:pt x="884" y="262"/>
                  </a:lnTo>
                  <a:lnTo>
                    <a:pt x="884" y="247"/>
                  </a:lnTo>
                  <a:lnTo>
                    <a:pt x="884" y="247"/>
                  </a:lnTo>
                  <a:lnTo>
                    <a:pt x="884" y="245"/>
                  </a:lnTo>
                  <a:lnTo>
                    <a:pt x="884" y="143"/>
                  </a:lnTo>
                  <a:lnTo>
                    <a:pt x="882" y="143"/>
                  </a:lnTo>
                  <a:lnTo>
                    <a:pt x="882" y="89"/>
                  </a:lnTo>
                  <a:lnTo>
                    <a:pt x="879" y="89"/>
                  </a:lnTo>
                  <a:lnTo>
                    <a:pt x="879" y="89"/>
                  </a:lnTo>
                  <a:lnTo>
                    <a:pt x="879" y="111"/>
                  </a:lnTo>
                  <a:lnTo>
                    <a:pt x="877" y="111"/>
                  </a:lnTo>
                  <a:lnTo>
                    <a:pt x="877" y="111"/>
                  </a:lnTo>
                  <a:lnTo>
                    <a:pt x="877" y="143"/>
                  </a:lnTo>
                  <a:lnTo>
                    <a:pt x="877" y="143"/>
                  </a:lnTo>
                  <a:lnTo>
                    <a:pt x="877" y="145"/>
                  </a:lnTo>
                  <a:lnTo>
                    <a:pt x="877" y="150"/>
                  </a:lnTo>
                  <a:lnTo>
                    <a:pt x="795" y="150"/>
                  </a:lnTo>
                  <a:lnTo>
                    <a:pt x="795" y="114"/>
                  </a:lnTo>
                  <a:lnTo>
                    <a:pt x="795" y="111"/>
                  </a:lnTo>
                  <a:lnTo>
                    <a:pt x="792" y="111"/>
                  </a:lnTo>
                  <a:lnTo>
                    <a:pt x="792" y="89"/>
                  </a:lnTo>
                  <a:lnTo>
                    <a:pt x="792" y="89"/>
                  </a:lnTo>
                  <a:lnTo>
                    <a:pt x="790" y="89"/>
                  </a:lnTo>
                  <a:lnTo>
                    <a:pt x="790" y="145"/>
                  </a:lnTo>
                  <a:lnTo>
                    <a:pt x="787" y="145"/>
                  </a:lnTo>
                  <a:lnTo>
                    <a:pt x="787" y="150"/>
                  </a:lnTo>
                  <a:lnTo>
                    <a:pt x="710" y="150"/>
                  </a:lnTo>
                  <a:lnTo>
                    <a:pt x="710" y="114"/>
                  </a:lnTo>
                  <a:lnTo>
                    <a:pt x="710" y="114"/>
                  </a:lnTo>
                  <a:lnTo>
                    <a:pt x="705" y="114"/>
                  </a:lnTo>
                  <a:lnTo>
                    <a:pt x="705" y="145"/>
                  </a:lnTo>
                  <a:lnTo>
                    <a:pt x="705" y="145"/>
                  </a:lnTo>
                  <a:lnTo>
                    <a:pt x="705" y="89"/>
                  </a:lnTo>
                  <a:lnTo>
                    <a:pt x="703" y="89"/>
                  </a:lnTo>
                  <a:lnTo>
                    <a:pt x="700" y="89"/>
                  </a:lnTo>
                  <a:lnTo>
                    <a:pt x="700" y="145"/>
                  </a:lnTo>
                  <a:lnTo>
                    <a:pt x="698" y="145"/>
                  </a:lnTo>
                  <a:lnTo>
                    <a:pt x="698" y="150"/>
                  </a:lnTo>
                  <a:lnTo>
                    <a:pt x="623" y="153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18" y="114"/>
                  </a:lnTo>
                  <a:lnTo>
                    <a:pt x="618" y="153"/>
                  </a:lnTo>
                  <a:lnTo>
                    <a:pt x="615" y="153"/>
                  </a:lnTo>
                  <a:lnTo>
                    <a:pt x="615" y="148"/>
                  </a:lnTo>
                  <a:lnTo>
                    <a:pt x="615" y="145"/>
                  </a:lnTo>
                  <a:lnTo>
                    <a:pt x="615" y="145"/>
                  </a:lnTo>
                  <a:lnTo>
                    <a:pt x="615" y="92"/>
                  </a:lnTo>
                  <a:lnTo>
                    <a:pt x="615" y="89"/>
                  </a:lnTo>
                  <a:lnTo>
                    <a:pt x="611" y="89"/>
                  </a:lnTo>
                  <a:lnTo>
                    <a:pt x="611" y="145"/>
                  </a:lnTo>
                  <a:lnTo>
                    <a:pt x="608" y="145"/>
                  </a:lnTo>
                  <a:lnTo>
                    <a:pt x="608" y="153"/>
                  </a:lnTo>
                  <a:lnTo>
                    <a:pt x="536" y="153"/>
                  </a:lnTo>
                  <a:lnTo>
                    <a:pt x="536" y="114"/>
                  </a:lnTo>
                  <a:lnTo>
                    <a:pt x="536" y="114"/>
                  </a:lnTo>
                  <a:lnTo>
                    <a:pt x="533" y="114"/>
                  </a:lnTo>
                  <a:lnTo>
                    <a:pt x="533" y="153"/>
                  </a:lnTo>
                  <a:lnTo>
                    <a:pt x="528" y="153"/>
                  </a:lnTo>
                  <a:lnTo>
                    <a:pt x="528" y="148"/>
                  </a:lnTo>
                  <a:lnTo>
                    <a:pt x="526" y="145"/>
                  </a:lnTo>
                  <a:lnTo>
                    <a:pt x="526" y="145"/>
                  </a:lnTo>
                  <a:lnTo>
                    <a:pt x="526" y="2"/>
                  </a:lnTo>
                  <a:lnTo>
                    <a:pt x="526" y="0"/>
                  </a:lnTo>
                  <a:lnTo>
                    <a:pt x="521" y="0"/>
                  </a:lnTo>
                  <a:lnTo>
                    <a:pt x="521" y="92"/>
                  </a:lnTo>
                  <a:lnTo>
                    <a:pt x="521" y="92"/>
                  </a:lnTo>
                  <a:lnTo>
                    <a:pt x="521" y="145"/>
                  </a:lnTo>
                  <a:lnTo>
                    <a:pt x="521" y="145"/>
                  </a:lnTo>
                  <a:lnTo>
                    <a:pt x="521" y="187"/>
                  </a:lnTo>
                  <a:lnTo>
                    <a:pt x="511" y="189"/>
                  </a:lnTo>
                  <a:lnTo>
                    <a:pt x="511" y="189"/>
                  </a:lnTo>
                  <a:lnTo>
                    <a:pt x="509" y="189"/>
                  </a:lnTo>
                  <a:lnTo>
                    <a:pt x="499" y="189"/>
                  </a:lnTo>
                  <a:lnTo>
                    <a:pt x="490" y="189"/>
                  </a:lnTo>
                  <a:lnTo>
                    <a:pt x="490" y="189"/>
                  </a:lnTo>
                  <a:lnTo>
                    <a:pt x="487" y="189"/>
                  </a:lnTo>
                  <a:lnTo>
                    <a:pt x="477" y="189"/>
                  </a:lnTo>
                  <a:lnTo>
                    <a:pt x="468" y="191"/>
                  </a:lnTo>
                  <a:lnTo>
                    <a:pt x="468" y="191"/>
                  </a:lnTo>
                  <a:lnTo>
                    <a:pt x="465" y="191"/>
                  </a:lnTo>
                  <a:lnTo>
                    <a:pt x="465" y="191"/>
                  </a:lnTo>
                  <a:lnTo>
                    <a:pt x="456" y="191"/>
                  </a:lnTo>
                  <a:lnTo>
                    <a:pt x="448" y="191"/>
                  </a:lnTo>
                  <a:lnTo>
                    <a:pt x="448" y="191"/>
                  </a:lnTo>
                  <a:lnTo>
                    <a:pt x="446" y="191"/>
                  </a:lnTo>
                  <a:lnTo>
                    <a:pt x="43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19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05" y="199"/>
                  </a:lnTo>
                  <a:lnTo>
                    <a:pt x="398" y="199"/>
                  </a:lnTo>
                  <a:lnTo>
                    <a:pt x="395" y="199"/>
                  </a:lnTo>
                  <a:lnTo>
                    <a:pt x="390" y="201"/>
                  </a:lnTo>
                  <a:lnTo>
                    <a:pt x="383" y="201"/>
                  </a:lnTo>
                  <a:lnTo>
                    <a:pt x="383" y="201"/>
                  </a:lnTo>
                  <a:lnTo>
                    <a:pt x="376" y="204"/>
                  </a:lnTo>
                  <a:lnTo>
                    <a:pt x="366" y="206"/>
                  </a:lnTo>
                  <a:lnTo>
                    <a:pt x="356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49" y="211"/>
                  </a:lnTo>
                  <a:lnTo>
                    <a:pt x="349" y="211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4" y="213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7" y="221"/>
                  </a:lnTo>
                  <a:lnTo>
                    <a:pt x="337" y="221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9" y="228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30"/>
                  </a:lnTo>
                  <a:lnTo>
                    <a:pt x="339" y="230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42" y="233"/>
                  </a:lnTo>
                  <a:lnTo>
                    <a:pt x="342" y="235"/>
                  </a:lnTo>
                  <a:lnTo>
                    <a:pt x="342" y="235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7" y="238"/>
                  </a:lnTo>
                  <a:lnTo>
                    <a:pt x="347" y="238"/>
                  </a:lnTo>
                  <a:lnTo>
                    <a:pt x="349" y="238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6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64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73" y="247"/>
                  </a:lnTo>
                  <a:lnTo>
                    <a:pt x="378" y="247"/>
                  </a:lnTo>
                  <a:lnTo>
                    <a:pt x="378" y="247"/>
                  </a:lnTo>
                  <a:lnTo>
                    <a:pt x="381" y="247"/>
                  </a:lnTo>
                  <a:lnTo>
                    <a:pt x="381" y="247"/>
                  </a:lnTo>
                  <a:lnTo>
                    <a:pt x="385" y="250"/>
                  </a:lnTo>
                  <a:lnTo>
                    <a:pt x="390" y="250"/>
                  </a:lnTo>
                  <a:lnTo>
                    <a:pt x="390" y="250"/>
                  </a:lnTo>
                  <a:lnTo>
                    <a:pt x="393" y="250"/>
                  </a:lnTo>
                  <a:lnTo>
                    <a:pt x="393" y="250"/>
                  </a:lnTo>
                  <a:lnTo>
                    <a:pt x="398" y="252"/>
                  </a:lnTo>
                  <a:lnTo>
                    <a:pt x="400" y="252"/>
                  </a:lnTo>
                  <a:lnTo>
                    <a:pt x="460" y="262"/>
                  </a:lnTo>
                  <a:lnTo>
                    <a:pt x="460" y="301"/>
                  </a:lnTo>
                  <a:lnTo>
                    <a:pt x="436" y="303"/>
                  </a:lnTo>
                  <a:lnTo>
                    <a:pt x="417" y="308"/>
                  </a:lnTo>
                  <a:lnTo>
                    <a:pt x="402" y="310"/>
                  </a:lnTo>
                  <a:lnTo>
                    <a:pt x="398" y="315"/>
                  </a:lnTo>
                  <a:lnTo>
                    <a:pt x="398" y="337"/>
                  </a:lnTo>
                  <a:lnTo>
                    <a:pt x="402" y="342"/>
                  </a:lnTo>
                  <a:lnTo>
                    <a:pt x="402" y="342"/>
                  </a:lnTo>
                  <a:lnTo>
                    <a:pt x="402" y="371"/>
                  </a:lnTo>
                  <a:lnTo>
                    <a:pt x="398" y="374"/>
                  </a:lnTo>
                  <a:lnTo>
                    <a:pt x="398" y="376"/>
                  </a:lnTo>
                  <a:lnTo>
                    <a:pt x="402" y="381"/>
                  </a:lnTo>
                  <a:lnTo>
                    <a:pt x="402" y="381"/>
                  </a:lnTo>
                  <a:lnTo>
                    <a:pt x="402" y="400"/>
                  </a:lnTo>
                  <a:lnTo>
                    <a:pt x="398" y="403"/>
                  </a:lnTo>
                  <a:lnTo>
                    <a:pt x="398" y="412"/>
                  </a:lnTo>
                  <a:lnTo>
                    <a:pt x="402" y="417"/>
                  </a:lnTo>
                  <a:lnTo>
                    <a:pt x="402" y="417"/>
                  </a:lnTo>
                  <a:lnTo>
                    <a:pt x="400" y="1260"/>
                  </a:lnTo>
                  <a:lnTo>
                    <a:pt x="378" y="1260"/>
                  </a:lnTo>
                  <a:lnTo>
                    <a:pt x="376" y="415"/>
                  </a:lnTo>
                  <a:lnTo>
                    <a:pt x="315" y="415"/>
                  </a:lnTo>
                  <a:lnTo>
                    <a:pt x="315" y="383"/>
                  </a:lnTo>
                  <a:lnTo>
                    <a:pt x="90" y="383"/>
                  </a:lnTo>
                  <a:lnTo>
                    <a:pt x="75" y="415"/>
                  </a:lnTo>
                  <a:lnTo>
                    <a:pt x="42" y="415"/>
                  </a:lnTo>
                  <a:lnTo>
                    <a:pt x="17" y="473"/>
                  </a:lnTo>
                  <a:lnTo>
                    <a:pt x="17" y="1224"/>
                  </a:lnTo>
                  <a:lnTo>
                    <a:pt x="10" y="1224"/>
                  </a:lnTo>
                  <a:lnTo>
                    <a:pt x="10" y="1221"/>
                  </a:lnTo>
                  <a:lnTo>
                    <a:pt x="5" y="1219"/>
                  </a:lnTo>
                  <a:lnTo>
                    <a:pt x="0" y="1219"/>
                  </a:lnTo>
                  <a:lnTo>
                    <a:pt x="0" y="1576"/>
                  </a:lnTo>
                  <a:lnTo>
                    <a:pt x="1281" y="1576"/>
                  </a:lnTo>
                  <a:lnTo>
                    <a:pt x="1281" y="1017"/>
                  </a:lnTo>
                  <a:close/>
                  <a:moveTo>
                    <a:pt x="342" y="225"/>
                  </a:moveTo>
                  <a:lnTo>
                    <a:pt x="344" y="225"/>
                  </a:lnTo>
                  <a:lnTo>
                    <a:pt x="344" y="225"/>
                  </a:lnTo>
                  <a:lnTo>
                    <a:pt x="352" y="228"/>
                  </a:lnTo>
                  <a:lnTo>
                    <a:pt x="344" y="225"/>
                  </a:lnTo>
                  <a:lnTo>
                    <a:pt x="344" y="225"/>
                  </a:lnTo>
                  <a:lnTo>
                    <a:pt x="342" y="225"/>
                  </a:lnTo>
                  <a:lnTo>
                    <a:pt x="342" y="223"/>
                  </a:lnTo>
                  <a:lnTo>
                    <a:pt x="342" y="225"/>
                  </a:lnTo>
                  <a:close/>
                  <a:moveTo>
                    <a:pt x="342" y="228"/>
                  </a:moveTo>
                  <a:lnTo>
                    <a:pt x="342" y="228"/>
                  </a:lnTo>
                  <a:lnTo>
                    <a:pt x="339" y="228"/>
                  </a:lnTo>
                  <a:lnTo>
                    <a:pt x="342" y="228"/>
                  </a:lnTo>
                  <a:lnTo>
                    <a:pt x="342" y="228"/>
                  </a:lnTo>
                  <a:lnTo>
                    <a:pt x="361" y="233"/>
                  </a:lnTo>
                  <a:lnTo>
                    <a:pt x="342" y="228"/>
                  </a:lnTo>
                  <a:close/>
                  <a:moveTo>
                    <a:pt x="410" y="199"/>
                  </a:moveTo>
                  <a:lnTo>
                    <a:pt x="410" y="201"/>
                  </a:lnTo>
                  <a:lnTo>
                    <a:pt x="410" y="199"/>
                  </a:lnTo>
                  <a:lnTo>
                    <a:pt x="410" y="199"/>
                  </a:lnTo>
                  <a:lnTo>
                    <a:pt x="410" y="199"/>
                  </a:lnTo>
                  <a:close/>
                  <a:moveTo>
                    <a:pt x="414" y="208"/>
                  </a:move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4" y="208"/>
                  </a:lnTo>
                  <a:lnTo>
                    <a:pt x="419" y="211"/>
                  </a:lnTo>
                  <a:lnTo>
                    <a:pt x="414" y="208"/>
                  </a:lnTo>
                  <a:close/>
                  <a:moveTo>
                    <a:pt x="427" y="199"/>
                  </a:moveTo>
                  <a:lnTo>
                    <a:pt x="427" y="196"/>
                  </a:lnTo>
                  <a:lnTo>
                    <a:pt x="429" y="196"/>
                  </a:lnTo>
                  <a:lnTo>
                    <a:pt x="427" y="196"/>
                  </a:lnTo>
                  <a:lnTo>
                    <a:pt x="427" y="199"/>
                  </a:lnTo>
                  <a:close/>
                  <a:moveTo>
                    <a:pt x="429" y="206"/>
                  </a:moveTo>
                  <a:lnTo>
                    <a:pt x="429" y="204"/>
                  </a:lnTo>
                  <a:lnTo>
                    <a:pt x="429" y="204"/>
                  </a:lnTo>
                  <a:lnTo>
                    <a:pt x="429" y="204"/>
                  </a:lnTo>
                  <a:lnTo>
                    <a:pt x="429" y="206"/>
                  </a:lnTo>
                  <a:lnTo>
                    <a:pt x="431" y="206"/>
                  </a:lnTo>
                  <a:lnTo>
                    <a:pt x="429" y="2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ṥliḑê">
              <a:extLst>
                <a:ext uri="{FF2B5EF4-FFF2-40B4-BE49-F238E27FC236}">
                  <a16:creationId xmlns:a16="http://schemas.microsoft.com/office/drawing/2014/main" id="{06446AA1-E24C-4447-B5D0-EF528AD9340E}"/>
                </a:ext>
              </a:extLst>
            </p:cNvPr>
            <p:cNvSpPr/>
            <p:nvPr/>
          </p:nvSpPr>
          <p:spPr bwMode="auto">
            <a:xfrm>
              <a:off x="6098382" y="4962385"/>
              <a:ext cx="2030676" cy="1895615"/>
            </a:xfrm>
            <a:custGeom>
              <a:avLst/>
              <a:gdLst>
                <a:gd name="T0" fmla="*/ 1278 w 1278"/>
                <a:gd name="T1" fmla="*/ 836 h 1193"/>
                <a:gd name="T2" fmla="*/ 1271 w 1278"/>
                <a:gd name="T3" fmla="*/ 819 h 1193"/>
                <a:gd name="T4" fmla="*/ 1252 w 1278"/>
                <a:gd name="T5" fmla="*/ 821 h 1193"/>
                <a:gd name="T6" fmla="*/ 1242 w 1278"/>
                <a:gd name="T7" fmla="*/ 807 h 1193"/>
                <a:gd name="T8" fmla="*/ 1206 w 1278"/>
                <a:gd name="T9" fmla="*/ 700 h 1193"/>
                <a:gd name="T10" fmla="*/ 1167 w 1278"/>
                <a:gd name="T11" fmla="*/ 693 h 1193"/>
                <a:gd name="T12" fmla="*/ 1126 w 1278"/>
                <a:gd name="T13" fmla="*/ 651 h 1193"/>
                <a:gd name="T14" fmla="*/ 1075 w 1278"/>
                <a:gd name="T15" fmla="*/ 598 h 1193"/>
                <a:gd name="T16" fmla="*/ 1068 w 1278"/>
                <a:gd name="T17" fmla="*/ 586 h 1193"/>
                <a:gd name="T18" fmla="*/ 1053 w 1278"/>
                <a:gd name="T19" fmla="*/ 566 h 1193"/>
                <a:gd name="T20" fmla="*/ 1048 w 1278"/>
                <a:gd name="T21" fmla="*/ 581 h 1193"/>
                <a:gd name="T22" fmla="*/ 1034 w 1278"/>
                <a:gd name="T23" fmla="*/ 593 h 1193"/>
                <a:gd name="T24" fmla="*/ 1034 w 1278"/>
                <a:gd name="T25" fmla="*/ 625 h 1193"/>
                <a:gd name="T26" fmla="*/ 956 w 1278"/>
                <a:gd name="T27" fmla="*/ 685 h 1193"/>
                <a:gd name="T28" fmla="*/ 925 w 1278"/>
                <a:gd name="T29" fmla="*/ 695 h 1193"/>
                <a:gd name="T30" fmla="*/ 884 w 1278"/>
                <a:gd name="T31" fmla="*/ 824 h 1193"/>
                <a:gd name="T32" fmla="*/ 864 w 1278"/>
                <a:gd name="T33" fmla="*/ 807 h 1193"/>
                <a:gd name="T34" fmla="*/ 850 w 1278"/>
                <a:gd name="T35" fmla="*/ 838 h 1193"/>
                <a:gd name="T36" fmla="*/ 833 w 1278"/>
                <a:gd name="T37" fmla="*/ 819 h 1193"/>
                <a:gd name="T38" fmla="*/ 814 w 1278"/>
                <a:gd name="T39" fmla="*/ 841 h 1193"/>
                <a:gd name="T40" fmla="*/ 751 w 1278"/>
                <a:gd name="T41" fmla="*/ 32 h 1193"/>
                <a:gd name="T42" fmla="*/ 445 w 1278"/>
                <a:gd name="T43" fmla="*/ 855 h 1193"/>
                <a:gd name="T44" fmla="*/ 431 w 1278"/>
                <a:gd name="T45" fmla="*/ 739 h 1193"/>
                <a:gd name="T46" fmla="*/ 404 w 1278"/>
                <a:gd name="T47" fmla="*/ 756 h 1193"/>
                <a:gd name="T48" fmla="*/ 378 w 1278"/>
                <a:gd name="T49" fmla="*/ 561 h 1193"/>
                <a:gd name="T50" fmla="*/ 375 w 1278"/>
                <a:gd name="T51" fmla="*/ 547 h 1193"/>
                <a:gd name="T52" fmla="*/ 368 w 1278"/>
                <a:gd name="T53" fmla="*/ 569 h 1193"/>
                <a:gd name="T54" fmla="*/ 351 w 1278"/>
                <a:gd name="T55" fmla="*/ 479 h 1193"/>
                <a:gd name="T56" fmla="*/ 341 w 1278"/>
                <a:gd name="T57" fmla="*/ 348 h 1193"/>
                <a:gd name="T58" fmla="*/ 324 w 1278"/>
                <a:gd name="T59" fmla="*/ 372 h 1193"/>
                <a:gd name="T60" fmla="*/ 312 w 1278"/>
                <a:gd name="T61" fmla="*/ 479 h 1193"/>
                <a:gd name="T62" fmla="*/ 295 w 1278"/>
                <a:gd name="T63" fmla="*/ 561 h 1193"/>
                <a:gd name="T64" fmla="*/ 290 w 1278"/>
                <a:gd name="T65" fmla="*/ 547 h 1193"/>
                <a:gd name="T66" fmla="*/ 288 w 1278"/>
                <a:gd name="T67" fmla="*/ 569 h 1193"/>
                <a:gd name="T68" fmla="*/ 269 w 1278"/>
                <a:gd name="T69" fmla="*/ 693 h 1193"/>
                <a:gd name="T70" fmla="*/ 269 w 1278"/>
                <a:gd name="T71" fmla="*/ 695 h 1193"/>
                <a:gd name="T72" fmla="*/ 261 w 1278"/>
                <a:gd name="T73" fmla="*/ 758 h 1193"/>
                <a:gd name="T74" fmla="*/ 244 w 1278"/>
                <a:gd name="T75" fmla="*/ 712 h 1193"/>
                <a:gd name="T76" fmla="*/ 232 w 1278"/>
                <a:gd name="T77" fmla="*/ 574 h 1193"/>
                <a:gd name="T78" fmla="*/ 208 w 1278"/>
                <a:gd name="T79" fmla="*/ 710 h 1193"/>
                <a:gd name="T80" fmla="*/ 194 w 1278"/>
                <a:gd name="T81" fmla="*/ 748 h 1193"/>
                <a:gd name="T82" fmla="*/ 174 w 1278"/>
                <a:gd name="T83" fmla="*/ 688 h 1193"/>
                <a:gd name="T84" fmla="*/ 172 w 1278"/>
                <a:gd name="T85" fmla="*/ 685 h 1193"/>
                <a:gd name="T86" fmla="*/ 169 w 1278"/>
                <a:gd name="T87" fmla="*/ 615 h 1193"/>
                <a:gd name="T88" fmla="*/ 167 w 1278"/>
                <a:gd name="T89" fmla="*/ 610 h 1193"/>
                <a:gd name="T90" fmla="*/ 157 w 1278"/>
                <a:gd name="T91" fmla="*/ 557 h 1193"/>
                <a:gd name="T92" fmla="*/ 148 w 1278"/>
                <a:gd name="T93" fmla="*/ 547 h 1193"/>
                <a:gd name="T94" fmla="*/ 123 w 1278"/>
                <a:gd name="T95" fmla="*/ 479 h 1193"/>
                <a:gd name="T96" fmla="*/ 123 w 1278"/>
                <a:gd name="T97" fmla="*/ 464 h 1193"/>
                <a:gd name="T98" fmla="*/ 121 w 1278"/>
                <a:gd name="T99" fmla="*/ 304 h 1193"/>
                <a:gd name="T100" fmla="*/ 97 w 1278"/>
                <a:gd name="T101" fmla="*/ 464 h 1193"/>
                <a:gd name="T102" fmla="*/ 94 w 1278"/>
                <a:gd name="T103" fmla="*/ 476 h 1193"/>
                <a:gd name="T104" fmla="*/ 70 w 1278"/>
                <a:gd name="T105" fmla="*/ 554 h 1193"/>
                <a:gd name="T106" fmla="*/ 60 w 1278"/>
                <a:gd name="T107" fmla="*/ 549 h 1193"/>
                <a:gd name="T108" fmla="*/ 48 w 1278"/>
                <a:gd name="T109" fmla="*/ 610 h 1193"/>
                <a:gd name="T110" fmla="*/ 41 w 1278"/>
                <a:gd name="T111" fmla="*/ 746 h 1193"/>
                <a:gd name="T112" fmla="*/ 17 w 1278"/>
                <a:gd name="T113" fmla="*/ 739 h 1193"/>
                <a:gd name="T114" fmla="*/ 7 w 1278"/>
                <a:gd name="T115" fmla="*/ 848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78" h="1193">
                  <a:moveTo>
                    <a:pt x="12" y="306"/>
                  </a:moveTo>
                  <a:lnTo>
                    <a:pt x="0" y="304"/>
                  </a:lnTo>
                  <a:lnTo>
                    <a:pt x="0" y="1193"/>
                  </a:lnTo>
                  <a:lnTo>
                    <a:pt x="1278" y="1193"/>
                  </a:lnTo>
                  <a:lnTo>
                    <a:pt x="1278" y="836"/>
                  </a:lnTo>
                  <a:lnTo>
                    <a:pt x="1274" y="836"/>
                  </a:lnTo>
                  <a:lnTo>
                    <a:pt x="1274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69" y="819"/>
                  </a:lnTo>
                  <a:lnTo>
                    <a:pt x="1269" y="836"/>
                  </a:lnTo>
                  <a:lnTo>
                    <a:pt x="1257" y="836"/>
                  </a:lnTo>
                  <a:lnTo>
                    <a:pt x="1257" y="824"/>
                  </a:lnTo>
                  <a:lnTo>
                    <a:pt x="1252" y="821"/>
                  </a:lnTo>
                  <a:lnTo>
                    <a:pt x="1245" y="821"/>
                  </a:lnTo>
                  <a:lnTo>
                    <a:pt x="1245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0" y="807"/>
                  </a:lnTo>
                  <a:lnTo>
                    <a:pt x="1240" y="821"/>
                  </a:lnTo>
                  <a:lnTo>
                    <a:pt x="1220" y="821"/>
                  </a:lnTo>
                  <a:lnTo>
                    <a:pt x="1223" y="702"/>
                  </a:lnTo>
                  <a:lnTo>
                    <a:pt x="1206" y="700"/>
                  </a:lnTo>
                  <a:lnTo>
                    <a:pt x="1182" y="700"/>
                  </a:lnTo>
                  <a:lnTo>
                    <a:pt x="1174" y="695"/>
                  </a:lnTo>
                  <a:lnTo>
                    <a:pt x="1174" y="695"/>
                  </a:lnTo>
                  <a:lnTo>
                    <a:pt x="1172" y="695"/>
                  </a:lnTo>
                  <a:lnTo>
                    <a:pt x="1167" y="693"/>
                  </a:lnTo>
                  <a:lnTo>
                    <a:pt x="1167" y="688"/>
                  </a:lnTo>
                  <a:lnTo>
                    <a:pt x="1155" y="685"/>
                  </a:lnTo>
                  <a:lnTo>
                    <a:pt x="1150" y="685"/>
                  </a:lnTo>
                  <a:lnTo>
                    <a:pt x="1140" y="668"/>
                  </a:lnTo>
                  <a:lnTo>
                    <a:pt x="1126" y="651"/>
                  </a:lnTo>
                  <a:lnTo>
                    <a:pt x="1111" y="639"/>
                  </a:lnTo>
                  <a:lnTo>
                    <a:pt x="1092" y="629"/>
                  </a:lnTo>
                  <a:lnTo>
                    <a:pt x="1073" y="625"/>
                  </a:lnTo>
                  <a:lnTo>
                    <a:pt x="1073" y="598"/>
                  </a:lnTo>
                  <a:lnTo>
                    <a:pt x="1075" y="598"/>
                  </a:lnTo>
                  <a:lnTo>
                    <a:pt x="1075" y="595"/>
                  </a:lnTo>
                  <a:lnTo>
                    <a:pt x="1075" y="593"/>
                  </a:lnTo>
                  <a:lnTo>
                    <a:pt x="1073" y="593"/>
                  </a:lnTo>
                  <a:lnTo>
                    <a:pt x="1070" y="588"/>
                  </a:lnTo>
                  <a:lnTo>
                    <a:pt x="1068" y="586"/>
                  </a:lnTo>
                  <a:lnTo>
                    <a:pt x="1063" y="583"/>
                  </a:lnTo>
                  <a:lnTo>
                    <a:pt x="1061" y="581"/>
                  </a:lnTo>
                  <a:lnTo>
                    <a:pt x="1056" y="581"/>
                  </a:lnTo>
                  <a:lnTo>
                    <a:pt x="1056" y="566"/>
                  </a:lnTo>
                  <a:lnTo>
                    <a:pt x="1053" y="566"/>
                  </a:lnTo>
                  <a:lnTo>
                    <a:pt x="1053" y="564"/>
                  </a:lnTo>
                  <a:lnTo>
                    <a:pt x="1053" y="566"/>
                  </a:lnTo>
                  <a:lnTo>
                    <a:pt x="1048" y="566"/>
                  </a:lnTo>
                  <a:lnTo>
                    <a:pt x="1048" y="581"/>
                  </a:lnTo>
                  <a:lnTo>
                    <a:pt x="1048" y="581"/>
                  </a:lnTo>
                  <a:lnTo>
                    <a:pt x="1046" y="581"/>
                  </a:lnTo>
                  <a:lnTo>
                    <a:pt x="1041" y="583"/>
                  </a:lnTo>
                  <a:lnTo>
                    <a:pt x="1039" y="586"/>
                  </a:lnTo>
                  <a:lnTo>
                    <a:pt x="1036" y="588"/>
                  </a:lnTo>
                  <a:lnTo>
                    <a:pt x="1034" y="593"/>
                  </a:lnTo>
                  <a:lnTo>
                    <a:pt x="1031" y="593"/>
                  </a:lnTo>
                  <a:lnTo>
                    <a:pt x="1031" y="595"/>
                  </a:lnTo>
                  <a:lnTo>
                    <a:pt x="1031" y="598"/>
                  </a:lnTo>
                  <a:lnTo>
                    <a:pt x="1034" y="598"/>
                  </a:lnTo>
                  <a:lnTo>
                    <a:pt x="1034" y="625"/>
                  </a:lnTo>
                  <a:lnTo>
                    <a:pt x="1014" y="629"/>
                  </a:lnTo>
                  <a:lnTo>
                    <a:pt x="995" y="639"/>
                  </a:lnTo>
                  <a:lnTo>
                    <a:pt x="978" y="651"/>
                  </a:lnTo>
                  <a:lnTo>
                    <a:pt x="964" y="668"/>
                  </a:lnTo>
                  <a:lnTo>
                    <a:pt x="956" y="685"/>
                  </a:lnTo>
                  <a:lnTo>
                    <a:pt x="949" y="685"/>
                  </a:lnTo>
                  <a:lnTo>
                    <a:pt x="937" y="688"/>
                  </a:lnTo>
                  <a:lnTo>
                    <a:pt x="937" y="693"/>
                  </a:lnTo>
                  <a:lnTo>
                    <a:pt x="935" y="695"/>
                  </a:lnTo>
                  <a:lnTo>
                    <a:pt x="925" y="695"/>
                  </a:lnTo>
                  <a:lnTo>
                    <a:pt x="925" y="697"/>
                  </a:lnTo>
                  <a:lnTo>
                    <a:pt x="922" y="700"/>
                  </a:lnTo>
                  <a:lnTo>
                    <a:pt x="896" y="700"/>
                  </a:lnTo>
                  <a:lnTo>
                    <a:pt x="881" y="702"/>
                  </a:lnTo>
                  <a:lnTo>
                    <a:pt x="884" y="824"/>
                  </a:lnTo>
                  <a:lnTo>
                    <a:pt x="867" y="824"/>
                  </a:lnTo>
                  <a:lnTo>
                    <a:pt x="867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2" y="807"/>
                  </a:lnTo>
                  <a:lnTo>
                    <a:pt x="862" y="824"/>
                  </a:lnTo>
                  <a:lnTo>
                    <a:pt x="855" y="824"/>
                  </a:lnTo>
                  <a:lnTo>
                    <a:pt x="850" y="826"/>
                  </a:lnTo>
                  <a:lnTo>
                    <a:pt x="850" y="838"/>
                  </a:lnTo>
                  <a:lnTo>
                    <a:pt x="850" y="838"/>
                  </a:lnTo>
                  <a:lnTo>
                    <a:pt x="835" y="838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0" y="819"/>
                  </a:lnTo>
                  <a:lnTo>
                    <a:pt x="828" y="819"/>
                  </a:lnTo>
                  <a:lnTo>
                    <a:pt x="828" y="838"/>
                  </a:lnTo>
                  <a:lnTo>
                    <a:pt x="818" y="838"/>
                  </a:lnTo>
                  <a:lnTo>
                    <a:pt x="814" y="841"/>
                  </a:lnTo>
                  <a:lnTo>
                    <a:pt x="814" y="841"/>
                  </a:lnTo>
                  <a:lnTo>
                    <a:pt x="809" y="841"/>
                  </a:lnTo>
                  <a:lnTo>
                    <a:pt x="811" y="90"/>
                  </a:lnTo>
                  <a:lnTo>
                    <a:pt x="782" y="32"/>
                  </a:lnTo>
                  <a:lnTo>
                    <a:pt x="751" y="32"/>
                  </a:lnTo>
                  <a:lnTo>
                    <a:pt x="734" y="0"/>
                  </a:lnTo>
                  <a:lnTo>
                    <a:pt x="508" y="0"/>
                  </a:lnTo>
                  <a:lnTo>
                    <a:pt x="508" y="32"/>
                  </a:lnTo>
                  <a:lnTo>
                    <a:pt x="448" y="32"/>
                  </a:lnTo>
                  <a:lnTo>
                    <a:pt x="445" y="855"/>
                  </a:lnTo>
                  <a:lnTo>
                    <a:pt x="438" y="848"/>
                  </a:lnTo>
                  <a:lnTo>
                    <a:pt x="438" y="836"/>
                  </a:lnTo>
                  <a:lnTo>
                    <a:pt x="436" y="746"/>
                  </a:lnTo>
                  <a:lnTo>
                    <a:pt x="436" y="739"/>
                  </a:lnTo>
                  <a:lnTo>
                    <a:pt x="431" y="739"/>
                  </a:lnTo>
                  <a:lnTo>
                    <a:pt x="429" y="739"/>
                  </a:lnTo>
                  <a:lnTo>
                    <a:pt x="429" y="746"/>
                  </a:lnTo>
                  <a:lnTo>
                    <a:pt x="429" y="758"/>
                  </a:lnTo>
                  <a:lnTo>
                    <a:pt x="404" y="758"/>
                  </a:lnTo>
                  <a:lnTo>
                    <a:pt x="404" y="756"/>
                  </a:lnTo>
                  <a:lnTo>
                    <a:pt x="399" y="746"/>
                  </a:lnTo>
                  <a:lnTo>
                    <a:pt x="399" y="693"/>
                  </a:lnTo>
                  <a:lnTo>
                    <a:pt x="392" y="676"/>
                  </a:lnTo>
                  <a:lnTo>
                    <a:pt x="392" y="622"/>
                  </a:lnTo>
                  <a:lnTo>
                    <a:pt x="378" y="561"/>
                  </a:lnTo>
                  <a:lnTo>
                    <a:pt x="380" y="561"/>
                  </a:lnTo>
                  <a:lnTo>
                    <a:pt x="380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68" y="547"/>
                  </a:lnTo>
                  <a:lnTo>
                    <a:pt x="368" y="554"/>
                  </a:lnTo>
                  <a:lnTo>
                    <a:pt x="366" y="554"/>
                  </a:lnTo>
                  <a:lnTo>
                    <a:pt x="366" y="569"/>
                  </a:lnTo>
                  <a:lnTo>
                    <a:pt x="368" y="569"/>
                  </a:lnTo>
                  <a:lnTo>
                    <a:pt x="358" y="610"/>
                  </a:lnTo>
                  <a:lnTo>
                    <a:pt x="346" y="481"/>
                  </a:lnTo>
                  <a:lnTo>
                    <a:pt x="351" y="481"/>
                  </a:lnTo>
                  <a:lnTo>
                    <a:pt x="351" y="479"/>
                  </a:lnTo>
                  <a:lnTo>
                    <a:pt x="351" y="479"/>
                  </a:lnTo>
                  <a:lnTo>
                    <a:pt x="351" y="469"/>
                  </a:lnTo>
                  <a:lnTo>
                    <a:pt x="344" y="469"/>
                  </a:lnTo>
                  <a:lnTo>
                    <a:pt x="337" y="372"/>
                  </a:lnTo>
                  <a:lnTo>
                    <a:pt x="341" y="372"/>
                  </a:lnTo>
                  <a:lnTo>
                    <a:pt x="341" y="348"/>
                  </a:lnTo>
                  <a:lnTo>
                    <a:pt x="341" y="309"/>
                  </a:lnTo>
                  <a:lnTo>
                    <a:pt x="320" y="309"/>
                  </a:lnTo>
                  <a:lnTo>
                    <a:pt x="320" y="348"/>
                  </a:lnTo>
                  <a:lnTo>
                    <a:pt x="320" y="372"/>
                  </a:lnTo>
                  <a:lnTo>
                    <a:pt x="324" y="372"/>
                  </a:lnTo>
                  <a:lnTo>
                    <a:pt x="324" y="374"/>
                  </a:lnTo>
                  <a:lnTo>
                    <a:pt x="317" y="469"/>
                  </a:lnTo>
                  <a:lnTo>
                    <a:pt x="312" y="469"/>
                  </a:lnTo>
                  <a:lnTo>
                    <a:pt x="312" y="472"/>
                  </a:lnTo>
                  <a:lnTo>
                    <a:pt x="312" y="479"/>
                  </a:lnTo>
                  <a:lnTo>
                    <a:pt x="312" y="481"/>
                  </a:lnTo>
                  <a:lnTo>
                    <a:pt x="317" y="481"/>
                  </a:lnTo>
                  <a:lnTo>
                    <a:pt x="305" y="610"/>
                  </a:lnTo>
                  <a:lnTo>
                    <a:pt x="295" y="566"/>
                  </a:lnTo>
                  <a:lnTo>
                    <a:pt x="295" y="561"/>
                  </a:lnTo>
                  <a:lnTo>
                    <a:pt x="298" y="561"/>
                  </a:lnTo>
                  <a:lnTo>
                    <a:pt x="298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86" y="547"/>
                  </a:lnTo>
                  <a:lnTo>
                    <a:pt x="286" y="554"/>
                  </a:lnTo>
                  <a:lnTo>
                    <a:pt x="286" y="554"/>
                  </a:lnTo>
                  <a:lnTo>
                    <a:pt x="286" y="569"/>
                  </a:lnTo>
                  <a:lnTo>
                    <a:pt x="288" y="569"/>
                  </a:lnTo>
                  <a:lnTo>
                    <a:pt x="276" y="622"/>
                  </a:lnTo>
                  <a:lnTo>
                    <a:pt x="276" y="622"/>
                  </a:lnTo>
                  <a:lnTo>
                    <a:pt x="274" y="627"/>
                  </a:lnTo>
                  <a:lnTo>
                    <a:pt x="274" y="676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746"/>
                  </a:lnTo>
                  <a:lnTo>
                    <a:pt x="261" y="756"/>
                  </a:lnTo>
                  <a:lnTo>
                    <a:pt x="261" y="756"/>
                  </a:lnTo>
                  <a:lnTo>
                    <a:pt x="261" y="758"/>
                  </a:lnTo>
                  <a:lnTo>
                    <a:pt x="261" y="758"/>
                  </a:lnTo>
                  <a:lnTo>
                    <a:pt x="252" y="758"/>
                  </a:lnTo>
                  <a:lnTo>
                    <a:pt x="252" y="748"/>
                  </a:lnTo>
                  <a:lnTo>
                    <a:pt x="244" y="748"/>
                  </a:lnTo>
                  <a:lnTo>
                    <a:pt x="244" y="712"/>
                  </a:lnTo>
                  <a:lnTo>
                    <a:pt x="244" y="710"/>
                  </a:lnTo>
                  <a:lnTo>
                    <a:pt x="240" y="710"/>
                  </a:lnTo>
                  <a:lnTo>
                    <a:pt x="225" y="574"/>
                  </a:lnTo>
                  <a:lnTo>
                    <a:pt x="225" y="574"/>
                  </a:lnTo>
                  <a:lnTo>
                    <a:pt x="232" y="574"/>
                  </a:lnTo>
                  <a:lnTo>
                    <a:pt x="232" y="537"/>
                  </a:lnTo>
                  <a:lnTo>
                    <a:pt x="215" y="537"/>
                  </a:lnTo>
                  <a:lnTo>
                    <a:pt x="215" y="574"/>
                  </a:lnTo>
                  <a:lnTo>
                    <a:pt x="220" y="574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1" y="710"/>
                  </a:lnTo>
                  <a:lnTo>
                    <a:pt x="201" y="748"/>
                  </a:lnTo>
                  <a:lnTo>
                    <a:pt x="194" y="748"/>
                  </a:lnTo>
                  <a:lnTo>
                    <a:pt x="194" y="758"/>
                  </a:lnTo>
                  <a:lnTo>
                    <a:pt x="179" y="758"/>
                  </a:lnTo>
                  <a:lnTo>
                    <a:pt x="179" y="758"/>
                  </a:lnTo>
                  <a:lnTo>
                    <a:pt x="174" y="746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2" y="688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69" y="683"/>
                  </a:lnTo>
                  <a:lnTo>
                    <a:pt x="169" y="617"/>
                  </a:lnTo>
                  <a:lnTo>
                    <a:pt x="169" y="617"/>
                  </a:lnTo>
                  <a:lnTo>
                    <a:pt x="169" y="615"/>
                  </a:lnTo>
                  <a:lnTo>
                    <a:pt x="167" y="615"/>
                  </a:lnTo>
                  <a:lnTo>
                    <a:pt x="167" y="615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5" y="610"/>
                  </a:lnTo>
                  <a:lnTo>
                    <a:pt x="165" y="610"/>
                  </a:lnTo>
                  <a:lnTo>
                    <a:pt x="155" y="569"/>
                  </a:lnTo>
                  <a:lnTo>
                    <a:pt x="157" y="569"/>
                  </a:lnTo>
                  <a:lnTo>
                    <a:pt x="157" y="557"/>
                  </a:lnTo>
                  <a:lnTo>
                    <a:pt x="155" y="557"/>
                  </a:lnTo>
                  <a:lnTo>
                    <a:pt x="155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3" y="547"/>
                  </a:lnTo>
                  <a:lnTo>
                    <a:pt x="143" y="561"/>
                  </a:lnTo>
                  <a:lnTo>
                    <a:pt x="145" y="561"/>
                  </a:lnTo>
                  <a:lnTo>
                    <a:pt x="136" y="603"/>
                  </a:lnTo>
                  <a:lnTo>
                    <a:pt x="123" y="479"/>
                  </a:lnTo>
                  <a:lnTo>
                    <a:pt x="131" y="476"/>
                  </a:lnTo>
                  <a:lnTo>
                    <a:pt x="131" y="476"/>
                  </a:lnTo>
                  <a:lnTo>
                    <a:pt x="131" y="467"/>
                  </a:lnTo>
                  <a:lnTo>
                    <a:pt x="128" y="464"/>
                  </a:lnTo>
                  <a:lnTo>
                    <a:pt x="123" y="464"/>
                  </a:lnTo>
                  <a:lnTo>
                    <a:pt x="116" y="370"/>
                  </a:lnTo>
                  <a:lnTo>
                    <a:pt x="116" y="370"/>
                  </a:lnTo>
                  <a:lnTo>
                    <a:pt x="121" y="370"/>
                  </a:lnTo>
                  <a:lnTo>
                    <a:pt x="121" y="343"/>
                  </a:lnTo>
                  <a:lnTo>
                    <a:pt x="121" y="304"/>
                  </a:lnTo>
                  <a:lnTo>
                    <a:pt x="99" y="304"/>
                  </a:lnTo>
                  <a:lnTo>
                    <a:pt x="99" y="343"/>
                  </a:lnTo>
                  <a:lnTo>
                    <a:pt x="99" y="370"/>
                  </a:lnTo>
                  <a:lnTo>
                    <a:pt x="104" y="370"/>
                  </a:lnTo>
                  <a:lnTo>
                    <a:pt x="97" y="464"/>
                  </a:lnTo>
                  <a:lnTo>
                    <a:pt x="90" y="464"/>
                  </a:lnTo>
                  <a:lnTo>
                    <a:pt x="90" y="474"/>
                  </a:lnTo>
                  <a:lnTo>
                    <a:pt x="90" y="474"/>
                  </a:lnTo>
                  <a:lnTo>
                    <a:pt x="90" y="476"/>
                  </a:lnTo>
                  <a:lnTo>
                    <a:pt x="94" y="476"/>
                  </a:lnTo>
                  <a:lnTo>
                    <a:pt x="82" y="603"/>
                  </a:lnTo>
                  <a:lnTo>
                    <a:pt x="75" y="569"/>
                  </a:lnTo>
                  <a:lnTo>
                    <a:pt x="75" y="569"/>
                  </a:lnTo>
                  <a:lnTo>
                    <a:pt x="75" y="554"/>
                  </a:lnTo>
                  <a:lnTo>
                    <a:pt x="70" y="554"/>
                  </a:lnTo>
                  <a:lnTo>
                    <a:pt x="70" y="549"/>
                  </a:lnTo>
                  <a:lnTo>
                    <a:pt x="65" y="549"/>
                  </a:lnTo>
                  <a:lnTo>
                    <a:pt x="65" y="547"/>
                  </a:lnTo>
                  <a:lnTo>
                    <a:pt x="65" y="549"/>
                  </a:lnTo>
                  <a:lnTo>
                    <a:pt x="60" y="549"/>
                  </a:lnTo>
                  <a:lnTo>
                    <a:pt x="60" y="561"/>
                  </a:lnTo>
                  <a:lnTo>
                    <a:pt x="63" y="561"/>
                  </a:lnTo>
                  <a:lnTo>
                    <a:pt x="51" y="610"/>
                  </a:lnTo>
                  <a:lnTo>
                    <a:pt x="51" y="610"/>
                  </a:lnTo>
                  <a:lnTo>
                    <a:pt x="48" y="610"/>
                  </a:lnTo>
                  <a:lnTo>
                    <a:pt x="46" y="610"/>
                  </a:lnTo>
                  <a:lnTo>
                    <a:pt x="46" y="683"/>
                  </a:lnTo>
                  <a:lnTo>
                    <a:pt x="41" y="685"/>
                  </a:lnTo>
                  <a:lnTo>
                    <a:pt x="41" y="700"/>
                  </a:lnTo>
                  <a:lnTo>
                    <a:pt x="41" y="746"/>
                  </a:lnTo>
                  <a:lnTo>
                    <a:pt x="34" y="756"/>
                  </a:lnTo>
                  <a:lnTo>
                    <a:pt x="34" y="758"/>
                  </a:lnTo>
                  <a:lnTo>
                    <a:pt x="19" y="758"/>
                  </a:lnTo>
                  <a:lnTo>
                    <a:pt x="17" y="746"/>
                  </a:lnTo>
                  <a:lnTo>
                    <a:pt x="17" y="739"/>
                  </a:lnTo>
                  <a:lnTo>
                    <a:pt x="17" y="739"/>
                  </a:lnTo>
                  <a:lnTo>
                    <a:pt x="12" y="739"/>
                  </a:lnTo>
                  <a:lnTo>
                    <a:pt x="12" y="746"/>
                  </a:lnTo>
                  <a:lnTo>
                    <a:pt x="7" y="836"/>
                  </a:lnTo>
                  <a:lnTo>
                    <a:pt x="7" y="848"/>
                  </a:lnTo>
                  <a:lnTo>
                    <a:pt x="5" y="851"/>
                  </a:lnTo>
                  <a:lnTo>
                    <a:pt x="10" y="365"/>
                  </a:lnTo>
                  <a:lnTo>
                    <a:pt x="12" y="3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sľiďè">
              <a:extLst>
                <a:ext uri="{FF2B5EF4-FFF2-40B4-BE49-F238E27FC236}">
                  <a16:creationId xmlns:a16="http://schemas.microsoft.com/office/drawing/2014/main" id="{E28DE6E5-B7E7-481D-84D5-9F6BADD1228F}"/>
                </a:ext>
              </a:extLst>
            </p:cNvPr>
            <p:cNvSpPr/>
            <p:nvPr/>
          </p:nvSpPr>
          <p:spPr bwMode="auto">
            <a:xfrm>
              <a:off x="4070883" y="4596926"/>
              <a:ext cx="2027498" cy="2261074"/>
            </a:xfrm>
            <a:custGeom>
              <a:avLst/>
              <a:gdLst>
                <a:gd name="T0" fmla="*/ 1242 w 1276"/>
                <a:gd name="T1" fmla="*/ 529 h 1423"/>
                <a:gd name="T2" fmla="*/ 1225 w 1276"/>
                <a:gd name="T3" fmla="*/ 527 h 1423"/>
                <a:gd name="T4" fmla="*/ 1196 w 1276"/>
                <a:gd name="T5" fmla="*/ 505 h 1423"/>
                <a:gd name="T6" fmla="*/ 1172 w 1276"/>
                <a:gd name="T7" fmla="*/ 483 h 1423"/>
                <a:gd name="T8" fmla="*/ 1148 w 1276"/>
                <a:gd name="T9" fmla="*/ 461 h 1423"/>
                <a:gd name="T10" fmla="*/ 1126 w 1276"/>
                <a:gd name="T11" fmla="*/ 439 h 1423"/>
                <a:gd name="T12" fmla="*/ 1043 w 1276"/>
                <a:gd name="T13" fmla="*/ 434 h 1423"/>
                <a:gd name="T14" fmla="*/ 1005 w 1276"/>
                <a:gd name="T15" fmla="*/ 447 h 1423"/>
                <a:gd name="T16" fmla="*/ 985 w 1276"/>
                <a:gd name="T17" fmla="*/ 461 h 1423"/>
                <a:gd name="T18" fmla="*/ 981 w 1276"/>
                <a:gd name="T19" fmla="*/ 481 h 1423"/>
                <a:gd name="T20" fmla="*/ 959 w 1276"/>
                <a:gd name="T21" fmla="*/ 495 h 1423"/>
                <a:gd name="T22" fmla="*/ 939 w 1276"/>
                <a:gd name="T23" fmla="*/ 505 h 1423"/>
                <a:gd name="T24" fmla="*/ 937 w 1276"/>
                <a:gd name="T25" fmla="*/ 524 h 1423"/>
                <a:gd name="T26" fmla="*/ 913 w 1276"/>
                <a:gd name="T27" fmla="*/ 529 h 1423"/>
                <a:gd name="T28" fmla="*/ 840 w 1276"/>
                <a:gd name="T29" fmla="*/ 534 h 1423"/>
                <a:gd name="T30" fmla="*/ 840 w 1276"/>
                <a:gd name="T31" fmla="*/ 595 h 1423"/>
                <a:gd name="T32" fmla="*/ 765 w 1276"/>
                <a:gd name="T33" fmla="*/ 876 h 1423"/>
                <a:gd name="T34" fmla="*/ 763 w 1276"/>
                <a:gd name="T35" fmla="*/ 544 h 1423"/>
                <a:gd name="T36" fmla="*/ 690 w 1276"/>
                <a:gd name="T37" fmla="*/ 539 h 1423"/>
                <a:gd name="T38" fmla="*/ 668 w 1276"/>
                <a:gd name="T39" fmla="*/ 534 h 1423"/>
                <a:gd name="T40" fmla="*/ 661 w 1276"/>
                <a:gd name="T41" fmla="*/ 515 h 1423"/>
                <a:gd name="T42" fmla="*/ 646 w 1276"/>
                <a:gd name="T43" fmla="*/ 502 h 1423"/>
                <a:gd name="T44" fmla="*/ 625 w 1276"/>
                <a:gd name="T45" fmla="*/ 490 h 1423"/>
                <a:gd name="T46" fmla="*/ 617 w 1276"/>
                <a:gd name="T47" fmla="*/ 471 h 1423"/>
                <a:gd name="T48" fmla="*/ 600 w 1276"/>
                <a:gd name="T49" fmla="*/ 456 h 1423"/>
                <a:gd name="T50" fmla="*/ 559 w 1276"/>
                <a:gd name="T51" fmla="*/ 444 h 1423"/>
                <a:gd name="T52" fmla="*/ 482 w 1276"/>
                <a:gd name="T53" fmla="*/ 449 h 1423"/>
                <a:gd name="T54" fmla="*/ 460 w 1276"/>
                <a:gd name="T55" fmla="*/ 471 h 1423"/>
                <a:gd name="T56" fmla="*/ 436 w 1276"/>
                <a:gd name="T57" fmla="*/ 493 h 1423"/>
                <a:gd name="T58" fmla="*/ 411 w 1276"/>
                <a:gd name="T59" fmla="*/ 512 h 1423"/>
                <a:gd name="T60" fmla="*/ 385 w 1276"/>
                <a:gd name="T61" fmla="*/ 534 h 1423"/>
                <a:gd name="T62" fmla="*/ 382 w 1276"/>
                <a:gd name="T63" fmla="*/ 536 h 1423"/>
                <a:gd name="T64" fmla="*/ 322 w 1276"/>
                <a:gd name="T65" fmla="*/ 328 h 1423"/>
                <a:gd name="T66" fmla="*/ 264 w 1276"/>
                <a:gd name="T67" fmla="*/ 274 h 1423"/>
                <a:gd name="T68" fmla="*/ 201 w 1276"/>
                <a:gd name="T69" fmla="*/ 233 h 1423"/>
                <a:gd name="T70" fmla="*/ 179 w 1276"/>
                <a:gd name="T71" fmla="*/ 328 h 1423"/>
                <a:gd name="T72" fmla="*/ 181 w 1276"/>
                <a:gd name="T73" fmla="*/ 255 h 1423"/>
                <a:gd name="T74" fmla="*/ 179 w 1276"/>
                <a:gd name="T75" fmla="*/ 252 h 1423"/>
                <a:gd name="T76" fmla="*/ 181 w 1276"/>
                <a:gd name="T77" fmla="*/ 213 h 1423"/>
                <a:gd name="T78" fmla="*/ 179 w 1276"/>
                <a:gd name="T79" fmla="*/ 213 h 1423"/>
                <a:gd name="T80" fmla="*/ 181 w 1276"/>
                <a:gd name="T81" fmla="*/ 174 h 1423"/>
                <a:gd name="T82" fmla="*/ 179 w 1276"/>
                <a:gd name="T83" fmla="*/ 172 h 1423"/>
                <a:gd name="T84" fmla="*/ 116 w 1276"/>
                <a:gd name="T85" fmla="*/ 109 h 1423"/>
                <a:gd name="T86" fmla="*/ 29 w 1276"/>
                <a:gd name="T87" fmla="*/ 104 h 1423"/>
                <a:gd name="T88" fmla="*/ 29 w 1276"/>
                <a:gd name="T89" fmla="*/ 31 h 1423"/>
                <a:gd name="T90" fmla="*/ 29 w 1276"/>
                <a:gd name="T91" fmla="*/ 9 h 1423"/>
                <a:gd name="T92" fmla="*/ 29 w 1276"/>
                <a:gd name="T93" fmla="*/ 0 h 1423"/>
                <a:gd name="T94" fmla="*/ 0 w 1276"/>
                <a:gd name="T95" fmla="*/ 1423 h 1423"/>
                <a:gd name="T96" fmla="*/ 1276 w 1276"/>
                <a:gd name="T97" fmla="*/ 534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76" h="1423">
                  <a:moveTo>
                    <a:pt x="1276" y="534"/>
                  </a:moveTo>
                  <a:lnTo>
                    <a:pt x="1242" y="529"/>
                  </a:lnTo>
                  <a:lnTo>
                    <a:pt x="1223" y="532"/>
                  </a:lnTo>
                  <a:lnTo>
                    <a:pt x="1225" y="527"/>
                  </a:lnTo>
                  <a:lnTo>
                    <a:pt x="1196" y="524"/>
                  </a:lnTo>
                  <a:lnTo>
                    <a:pt x="1196" y="505"/>
                  </a:lnTo>
                  <a:lnTo>
                    <a:pt x="1172" y="502"/>
                  </a:lnTo>
                  <a:lnTo>
                    <a:pt x="1172" y="483"/>
                  </a:lnTo>
                  <a:lnTo>
                    <a:pt x="1148" y="481"/>
                  </a:lnTo>
                  <a:lnTo>
                    <a:pt x="1148" y="461"/>
                  </a:lnTo>
                  <a:lnTo>
                    <a:pt x="1123" y="459"/>
                  </a:lnTo>
                  <a:lnTo>
                    <a:pt x="1126" y="439"/>
                  </a:lnTo>
                  <a:lnTo>
                    <a:pt x="1094" y="434"/>
                  </a:lnTo>
                  <a:lnTo>
                    <a:pt x="1043" y="434"/>
                  </a:lnTo>
                  <a:lnTo>
                    <a:pt x="1007" y="439"/>
                  </a:lnTo>
                  <a:lnTo>
                    <a:pt x="1005" y="447"/>
                  </a:lnTo>
                  <a:lnTo>
                    <a:pt x="1005" y="459"/>
                  </a:lnTo>
                  <a:lnTo>
                    <a:pt x="985" y="461"/>
                  </a:lnTo>
                  <a:lnTo>
                    <a:pt x="983" y="471"/>
                  </a:lnTo>
                  <a:lnTo>
                    <a:pt x="981" y="481"/>
                  </a:lnTo>
                  <a:lnTo>
                    <a:pt x="964" y="483"/>
                  </a:lnTo>
                  <a:lnTo>
                    <a:pt x="959" y="495"/>
                  </a:lnTo>
                  <a:lnTo>
                    <a:pt x="959" y="502"/>
                  </a:lnTo>
                  <a:lnTo>
                    <a:pt x="939" y="505"/>
                  </a:lnTo>
                  <a:lnTo>
                    <a:pt x="937" y="517"/>
                  </a:lnTo>
                  <a:lnTo>
                    <a:pt x="937" y="524"/>
                  </a:lnTo>
                  <a:lnTo>
                    <a:pt x="915" y="527"/>
                  </a:lnTo>
                  <a:lnTo>
                    <a:pt x="913" y="529"/>
                  </a:lnTo>
                  <a:lnTo>
                    <a:pt x="893" y="527"/>
                  </a:lnTo>
                  <a:lnTo>
                    <a:pt x="840" y="534"/>
                  </a:lnTo>
                  <a:lnTo>
                    <a:pt x="840" y="595"/>
                  </a:lnTo>
                  <a:lnTo>
                    <a:pt x="840" y="595"/>
                  </a:lnTo>
                  <a:lnTo>
                    <a:pt x="840" y="876"/>
                  </a:lnTo>
                  <a:lnTo>
                    <a:pt x="765" y="876"/>
                  </a:lnTo>
                  <a:lnTo>
                    <a:pt x="763" y="600"/>
                  </a:lnTo>
                  <a:lnTo>
                    <a:pt x="763" y="544"/>
                  </a:lnTo>
                  <a:lnTo>
                    <a:pt x="707" y="536"/>
                  </a:lnTo>
                  <a:lnTo>
                    <a:pt x="690" y="539"/>
                  </a:lnTo>
                  <a:lnTo>
                    <a:pt x="688" y="536"/>
                  </a:lnTo>
                  <a:lnTo>
                    <a:pt x="668" y="534"/>
                  </a:lnTo>
                  <a:lnTo>
                    <a:pt x="668" y="527"/>
                  </a:lnTo>
                  <a:lnTo>
                    <a:pt x="661" y="515"/>
                  </a:lnTo>
                  <a:lnTo>
                    <a:pt x="646" y="512"/>
                  </a:lnTo>
                  <a:lnTo>
                    <a:pt x="646" y="502"/>
                  </a:lnTo>
                  <a:lnTo>
                    <a:pt x="639" y="493"/>
                  </a:lnTo>
                  <a:lnTo>
                    <a:pt x="625" y="490"/>
                  </a:lnTo>
                  <a:lnTo>
                    <a:pt x="625" y="481"/>
                  </a:lnTo>
                  <a:lnTo>
                    <a:pt x="617" y="471"/>
                  </a:lnTo>
                  <a:lnTo>
                    <a:pt x="603" y="468"/>
                  </a:lnTo>
                  <a:lnTo>
                    <a:pt x="600" y="456"/>
                  </a:lnTo>
                  <a:lnTo>
                    <a:pt x="598" y="449"/>
                  </a:lnTo>
                  <a:lnTo>
                    <a:pt x="559" y="444"/>
                  </a:lnTo>
                  <a:lnTo>
                    <a:pt x="511" y="444"/>
                  </a:lnTo>
                  <a:lnTo>
                    <a:pt x="482" y="449"/>
                  </a:lnTo>
                  <a:lnTo>
                    <a:pt x="482" y="466"/>
                  </a:lnTo>
                  <a:lnTo>
                    <a:pt x="460" y="471"/>
                  </a:lnTo>
                  <a:lnTo>
                    <a:pt x="460" y="488"/>
                  </a:lnTo>
                  <a:lnTo>
                    <a:pt x="436" y="493"/>
                  </a:lnTo>
                  <a:lnTo>
                    <a:pt x="436" y="510"/>
                  </a:lnTo>
                  <a:lnTo>
                    <a:pt x="411" y="512"/>
                  </a:lnTo>
                  <a:lnTo>
                    <a:pt x="411" y="532"/>
                  </a:lnTo>
                  <a:lnTo>
                    <a:pt x="385" y="534"/>
                  </a:lnTo>
                  <a:lnTo>
                    <a:pt x="385" y="536"/>
                  </a:lnTo>
                  <a:lnTo>
                    <a:pt x="382" y="536"/>
                  </a:lnTo>
                  <a:lnTo>
                    <a:pt x="382" y="328"/>
                  </a:lnTo>
                  <a:lnTo>
                    <a:pt x="322" y="328"/>
                  </a:lnTo>
                  <a:lnTo>
                    <a:pt x="322" y="274"/>
                  </a:lnTo>
                  <a:lnTo>
                    <a:pt x="264" y="274"/>
                  </a:lnTo>
                  <a:lnTo>
                    <a:pt x="264" y="233"/>
                  </a:lnTo>
                  <a:lnTo>
                    <a:pt x="201" y="233"/>
                  </a:lnTo>
                  <a:lnTo>
                    <a:pt x="201" y="328"/>
                  </a:lnTo>
                  <a:lnTo>
                    <a:pt x="179" y="328"/>
                  </a:lnTo>
                  <a:lnTo>
                    <a:pt x="179" y="257"/>
                  </a:lnTo>
                  <a:lnTo>
                    <a:pt x="181" y="255"/>
                  </a:lnTo>
                  <a:lnTo>
                    <a:pt x="181" y="252"/>
                  </a:lnTo>
                  <a:lnTo>
                    <a:pt x="179" y="252"/>
                  </a:lnTo>
                  <a:lnTo>
                    <a:pt x="179" y="218"/>
                  </a:lnTo>
                  <a:lnTo>
                    <a:pt x="181" y="213"/>
                  </a:lnTo>
                  <a:lnTo>
                    <a:pt x="181" y="213"/>
                  </a:lnTo>
                  <a:lnTo>
                    <a:pt x="179" y="213"/>
                  </a:lnTo>
                  <a:lnTo>
                    <a:pt x="179" y="177"/>
                  </a:lnTo>
                  <a:lnTo>
                    <a:pt x="181" y="174"/>
                  </a:lnTo>
                  <a:lnTo>
                    <a:pt x="181" y="172"/>
                  </a:lnTo>
                  <a:lnTo>
                    <a:pt x="179" y="172"/>
                  </a:lnTo>
                  <a:lnTo>
                    <a:pt x="179" y="114"/>
                  </a:lnTo>
                  <a:lnTo>
                    <a:pt x="116" y="109"/>
                  </a:lnTo>
                  <a:lnTo>
                    <a:pt x="43" y="104"/>
                  </a:lnTo>
                  <a:lnTo>
                    <a:pt x="29" y="104"/>
                  </a:lnTo>
                  <a:lnTo>
                    <a:pt x="29" y="51"/>
                  </a:lnTo>
                  <a:lnTo>
                    <a:pt x="29" y="31"/>
                  </a:lnTo>
                  <a:lnTo>
                    <a:pt x="29" y="26"/>
                  </a:lnTo>
                  <a:lnTo>
                    <a:pt x="29" y="9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423"/>
                  </a:lnTo>
                  <a:lnTo>
                    <a:pt x="1276" y="1423"/>
                  </a:lnTo>
                  <a:lnTo>
                    <a:pt x="1276" y="5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$ḷíďè">
              <a:extLst>
                <a:ext uri="{FF2B5EF4-FFF2-40B4-BE49-F238E27FC236}">
                  <a16:creationId xmlns:a16="http://schemas.microsoft.com/office/drawing/2014/main" id="{19862480-C524-4A64-AC60-312F175B0120}"/>
                </a:ext>
              </a:extLst>
            </p:cNvPr>
            <p:cNvSpPr/>
            <p:nvPr/>
          </p:nvSpPr>
          <p:spPr bwMode="auto">
            <a:xfrm>
              <a:off x="2035441" y="4113886"/>
              <a:ext cx="2035444" cy="2744114"/>
            </a:xfrm>
            <a:custGeom>
              <a:avLst/>
              <a:gdLst>
                <a:gd name="T0" fmla="*/ 1281 w 1281"/>
                <a:gd name="T1" fmla="*/ 1727 h 1727"/>
                <a:gd name="T2" fmla="*/ 1194 w 1281"/>
                <a:gd name="T3" fmla="*/ 304 h 1727"/>
                <a:gd name="T4" fmla="*/ 1194 w 1281"/>
                <a:gd name="T5" fmla="*/ 284 h 1727"/>
                <a:gd name="T6" fmla="*/ 1194 w 1281"/>
                <a:gd name="T7" fmla="*/ 265 h 1727"/>
                <a:gd name="T8" fmla="*/ 1080 w 1281"/>
                <a:gd name="T9" fmla="*/ 126 h 1727"/>
                <a:gd name="T10" fmla="*/ 1073 w 1281"/>
                <a:gd name="T11" fmla="*/ 80 h 1727"/>
                <a:gd name="T12" fmla="*/ 1063 w 1281"/>
                <a:gd name="T13" fmla="*/ 92 h 1727"/>
                <a:gd name="T14" fmla="*/ 1063 w 1281"/>
                <a:gd name="T15" fmla="*/ 12 h 1727"/>
                <a:gd name="T16" fmla="*/ 1061 w 1281"/>
                <a:gd name="T17" fmla="*/ 0 h 1727"/>
                <a:gd name="T18" fmla="*/ 1053 w 1281"/>
                <a:gd name="T19" fmla="*/ 92 h 1727"/>
                <a:gd name="T20" fmla="*/ 1053 w 1281"/>
                <a:gd name="T21" fmla="*/ 12 h 1727"/>
                <a:gd name="T22" fmla="*/ 1048 w 1281"/>
                <a:gd name="T23" fmla="*/ 0 h 1727"/>
                <a:gd name="T24" fmla="*/ 1041 w 1281"/>
                <a:gd name="T25" fmla="*/ 92 h 1727"/>
                <a:gd name="T26" fmla="*/ 1041 w 1281"/>
                <a:gd name="T27" fmla="*/ 12 h 1727"/>
                <a:gd name="T28" fmla="*/ 1039 w 1281"/>
                <a:gd name="T29" fmla="*/ 0 h 1727"/>
                <a:gd name="T30" fmla="*/ 1031 w 1281"/>
                <a:gd name="T31" fmla="*/ 92 h 1727"/>
                <a:gd name="T32" fmla="*/ 1031 w 1281"/>
                <a:gd name="T33" fmla="*/ 12 h 1727"/>
                <a:gd name="T34" fmla="*/ 1027 w 1281"/>
                <a:gd name="T35" fmla="*/ 0 h 1727"/>
                <a:gd name="T36" fmla="*/ 1019 w 1281"/>
                <a:gd name="T37" fmla="*/ 92 h 1727"/>
                <a:gd name="T38" fmla="*/ 1019 w 1281"/>
                <a:gd name="T39" fmla="*/ 12 h 1727"/>
                <a:gd name="T40" fmla="*/ 1017 w 1281"/>
                <a:gd name="T41" fmla="*/ 0 h 1727"/>
                <a:gd name="T42" fmla="*/ 1010 w 1281"/>
                <a:gd name="T43" fmla="*/ 92 h 1727"/>
                <a:gd name="T44" fmla="*/ 1000 w 1281"/>
                <a:gd name="T45" fmla="*/ 80 h 1727"/>
                <a:gd name="T46" fmla="*/ 1000 w 1281"/>
                <a:gd name="T47" fmla="*/ 257 h 1727"/>
                <a:gd name="T48" fmla="*/ 1000 w 1281"/>
                <a:gd name="T49" fmla="*/ 282 h 1727"/>
                <a:gd name="T50" fmla="*/ 971 w 1281"/>
                <a:gd name="T51" fmla="*/ 304 h 1727"/>
                <a:gd name="T52" fmla="*/ 971 w 1281"/>
                <a:gd name="T53" fmla="*/ 313 h 1727"/>
                <a:gd name="T54" fmla="*/ 971 w 1281"/>
                <a:gd name="T55" fmla="*/ 335 h 1727"/>
                <a:gd name="T56" fmla="*/ 971 w 1281"/>
                <a:gd name="T57" fmla="*/ 403 h 1727"/>
                <a:gd name="T58" fmla="*/ 968 w 1281"/>
                <a:gd name="T59" fmla="*/ 413 h 1727"/>
                <a:gd name="T60" fmla="*/ 932 w 1281"/>
                <a:gd name="T61" fmla="*/ 738 h 1727"/>
                <a:gd name="T62" fmla="*/ 814 w 1281"/>
                <a:gd name="T63" fmla="*/ 515 h 1727"/>
                <a:gd name="T64" fmla="*/ 746 w 1281"/>
                <a:gd name="T65" fmla="*/ 386 h 1727"/>
                <a:gd name="T66" fmla="*/ 719 w 1281"/>
                <a:gd name="T67" fmla="*/ 515 h 1727"/>
                <a:gd name="T68" fmla="*/ 608 w 1281"/>
                <a:gd name="T69" fmla="*/ 386 h 1727"/>
                <a:gd name="T70" fmla="*/ 557 w 1281"/>
                <a:gd name="T71" fmla="*/ 515 h 1727"/>
                <a:gd name="T72" fmla="*/ 513 w 1281"/>
                <a:gd name="T73" fmla="*/ 1195 h 1727"/>
                <a:gd name="T74" fmla="*/ 458 w 1281"/>
                <a:gd name="T75" fmla="*/ 1200 h 1727"/>
                <a:gd name="T76" fmla="*/ 431 w 1281"/>
                <a:gd name="T77" fmla="*/ 1202 h 1727"/>
                <a:gd name="T78" fmla="*/ 412 w 1281"/>
                <a:gd name="T79" fmla="*/ 1180 h 1727"/>
                <a:gd name="T80" fmla="*/ 370 w 1281"/>
                <a:gd name="T81" fmla="*/ 1207 h 1727"/>
                <a:gd name="T82" fmla="*/ 370 w 1281"/>
                <a:gd name="T83" fmla="*/ 1210 h 1727"/>
                <a:gd name="T84" fmla="*/ 370 w 1281"/>
                <a:gd name="T85" fmla="*/ 1200 h 1727"/>
                <a:gd name="T86" fmla="*/ 322 w 1281"/>
                <a:gd name="T87" fmla="*/ 1188 h 1727"/>
                <a:gd name="T88" fmla="*/ 312 w 1281"/>
                <a:gd name="T89" fmla="*/ 1202 h 1727"/>
                <a:gd name="T90" fmla="*/ 269 w 1281"/>
                <a:gd name="T91" fmla="*/ 1197 h 1727"/>
                <a:gd name="T92" fmla="*/ 140 w 1281"/>
                <a:gd name="T93" fmla="*/ 1193 h 1727"/>
                <a:gd name="T94" fmla="*/ 0 w 1281"/>
                <a:gd name="T95" fmla="*/ 1210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81" h="1727">
                  <a:moveTo>
                    <a:pt x="0" y="1727"/>
                  </a:moveTo>
                  <a:lnTo>
                    <a:pt x="1281" y="1727"/>
                  </a:lnTo>
                  <a:lnTo>
                    <a:pt x="1281" y="304"/>
                  </a:lnTo>
                  <a:lnTo>
                    <a:pt x="1194" y="304"/>
                  </a:lnTo>
                  <a:lnTo>
                    <a:pt x="1194" y="291"/>
                  </a:lnTo>
                  <a:lnTo>
                    <a:pt x="1194" y="284"/>
                  </a:lnTo>
                  <a:lnTo>
                    <a:pt x="1194" y="267"/>
                  </a:lnTo>
                  <a:lnTo>
                    <a:pt x="1194" y="265"/>
                  </a:lnTo>
                  <a:lnTo>
                    <a:pt x="1080" y="265"/>
                  </a:lnTo>
                  <a:lnTo>
                    <a:pt x="1080" y="126"/>
                  </a:lnTo>
                  <a:lnTo>
                    <a:pt x="1080" y="80"/>
                  </a:lnTo>
                  <a:lnTo>
                    <a:pt x="1073" y="80"/>
                  </a:lnTo>
                  <a:lnTo>
                    <a:pt x="1073" y="92"/>
                  </a:lnTo>
                  <a:lnTo>
                    <a:pt x="1063" y="92"/>
                  </a:lnTo>
                  <a:lnTo>
                    <a:pt x="1063" y="12"/>
                  </a:lnTo>
                  <a:lnTo>
                    <a:pt x="1063" y="12"/>
                  </a:lnTo>
                  <a:lnTo>
                    <a:pt x="1063" y="0"/>
                  </a:lnTo>
                  <a:lnTo>
                    <a:pt x="1061" y="0"/>
                  </a:lnTo>
                  <a:lnTo>
                    <a:pt x="1061" y="92"/>
                  </a:lnTo>
                  <a:lnTo>
                    <a:pt x="1053" y="92"/>
                  </a:lnTo>
                  <a:lnTo>
                    <a:pt x="1053" y="12"/>
                  </a:lnTo>
                  <a:lnTo>
                    <a:pt x="1053" y="12"/>
                  </a:lnTo>
                  <a:lnTo>
                    <a:pt x="1053" y="0"/>
                  </a:lnTo>
                  <a:lnTo>
                    <a:pt x="1048" y="0"/>
                  </a:lnTo>
                  <a:lnTo>
                    <a:pt x="1048" y="92"/>
                  </a:lnTo>
                  <a:lnTo>
                    <a:pt x="1041" y="92"/>
                  </a:lnTo>
                  <a:lnTo>
                    <a:pt x="1041" y="12"/>
                  </a:lnTo>
                  <a:lnTo>
                    <a:pt x="1041" y="12"/>
                  </a:lnTo>
                  <a:lnTo>
                    <a:pt x="1041" y="0"/>
                  </a:lnTo>
                  <a:lnTo>
                    <a:pt x="1039" y="0"/>
                  </a:lnTo>
                  <a:lnTo>
                    <a:pt x="1039" y="92"/>
                  </a:lnTo>
                  <a:lnTo>
                    <a:pt x="1031" y="92"/>
                  </a:lnTo>
                  <a:lnTo>
                    <a:pt x="1031" y="12"/>
                  </a:lnTo>
                  <a:lnTo>
                    <a:pt x="1031" y="12"/>
                  </a:lnTo>
                  <a:lnTo>
                    <a:pt x="1029" y="0"/>
                  </a:lnTo>
                  <a:lnTo>
                    <a:pt x="1027" y="0"/>
                  </a:lnTo>
                  <a:lnTo>
                    <a:pt x="1027" y="92"/>
                  </a:lnTo>
                  <a:lnTo>
                    <a:pt x="1019" y="92"/>
                  </a:lnTo>
                  <a:lnTo>
                    <a:pt x="1019" y="12"/>
                  </a:lnTo>
                  <a:lnTo>
                    <a:pt x="1019" y="12"/>
                  </a:lnTo>
                  <a:lnTo>
                    <a:pt x="1019" y="0"/>
                  </a:lnTo>
                  <a:lnTo>
                    <a:pt x="1017" y="0"/>
                  </a:lnTo>
                  <a:lnTo>
                    <a:pt x="1017" y="92"/>
                  </a:lnTo>
                  <a:lnTo>
                    <a:pt x="1010" y="92"/>
                  </a:lnTo>
                  <a:lnTo>
                    <a:pt x="1007" y="80"/>
                  </a:lnTo>
                  <a:lnTo>
                    <a:pt x="1000" y="80"/>
                  </a:lnTo>
                  <a:lnTo>
                    <a:pt x="1000" y="253"/>
                  </a:lnTo>
                  <a:lnTo>
                    <a:pt x="1000" y="257"/>
                  </a:lnTo>
                  <a:lnTo>
                    <a:pt x="1000" y="274"/>
                  </a:lnTo>
                  <a:lnTo>
                    <a:pt x="1000" y="282"/>
                  </a:lnTo>
                  <a:lnTo>
                    <a:pt x="1000" y="304"/>
                  </a:lnTo>
                  <a:lnTo>
                    <a:pt x="971" y="304"/>
                  </a:lnTo>
                  <a:lnTo>
                    <a:pt x="971" y="308"/>
                  </a:lnTo>
                  <a:lnTo>
                    <a:pt x="971" y="313"/>
                  </a:lnTo>
                  <a:lnTo>
                    <a:pt x="971" y="333"/>
                  </a:lnTo>
                  <a:lnTo>
                    <a:pt x="971" y="335"/>
                  </a:lnTo>
                  <a:lnTo>
                    <a:pt x="971" y="355"/>
                  </a:lnTo>
                  <a:lnTo>
                    <a:pt x="971" y="403"/>
                  </a:lnTo>
                  <a:lnTo>
                    <a:pt x="968" y="403"/>
                  </a:lnTo>
                  <a:lnTo>
                    <a:pt x="968" y="413"/>
                  </a:lnTo>
                  <a:lnTo>
                    <a:pt x="932" y="413"/>
                  </a:lnTo>
                  <a:lnTo>
                    <a:pt x="932" y="738"/>
                  </a:lnTo>
                  <a:lnTo>
                    <a:pt x="814" y="738"/>
                  </a:lnTo>
                  <a:lnTo>
                    <a:pt x="814" y="515"/>
                  </a:lnTo>
                  <a:lnTo>
                    <a:pt x="746" y="515"/>
                  </a:lnTo>
                  <a:lnTo>
                    <a:pt x="746" y="386"/>
                  </a:lnTo>
                  <a:lnTo>
                    <a:pt x="719" y="386"/>
                  </a:lnTo>
                  <a:lnTo>
                    <a:pt x="719" y="515"/>
                  </a:lnTo>
                  <a:lnTo>
                    <a:pt x="608" y="515"/>
                  </a:lnTo>
                  <a:lnTo>
                    <a:pt x="608" y="386"/>
                  </a:lnTo>
                  <a:lnTo>
                    <a:pt x="557" y="386"/>
                  </a:lnTo>
                  <a:lnTo>
                    <a:pt x="557" y="515"/>
                  </a:lnTo>
                  <a:lnTo>
                    <a:pt x="513" y="515"/>
                  </a:lnTo>
                  <a:lnTo>
                    <a:pt x="513" y="1195"/>
                  </a:lnTo>
                  <a:lnTo>
                    <a:pt x="475" y="1197"/>
                  </a:lnTo>
                  <a:lnTo>
                    <a:pt x="458" y="1200"/>
                  </a:lnTo>
                  <a:lnTo>
                    <a:pt x="433" y="1202"/>
                  </a:lnTo>
                  <a:lnTo>
                    <a:pt x="431" y="1202"/>
                  </a:lnTo>
                  <a:lnTo>
                    <a:pt x="421" y="1188"/>
                  </a:lnTo>
                  <a:lnTo>
                    <a:pt x="412" y="1180"/>
                  </a:lnTo>
                  <a:lnTo>
                    <a:pt x="373" y="1200"/>
                  </a:lnTo>
                  <a:lnTo>
                    <a:pt x="370" y="1207"/>
                  </a:lnTo>
                  <a:lnTo>
                    <a:pt x="370" y="1210"/>
                  </a:lnTo>
                  <a:lnTo>
                    <a:pt x="370" y="1210"/>
                  </a:lnTo>
                  <a:lnTo>
                    <a:pt x="370" y="1207"/>
                  </a:lnTo>
                  <a:lnTo>
                    <a:pt x="370" y="1200"/>
                  </a:lnTo>
                  <a:lnTo>
                    <a:pt x="332" y="1180"/>
                  </a:lnTo>
                  <a:lnTo>
                    <a:pt x="322" y="1188"/>
                  </a:lnTo>
                  <a:lnTo>
                    <a:pt x="312" y="1202"/>
                  </a:lnTo>
                  <a:lnTo>
                    <a:pt x="312" y="1202"/>
                  </a:lnTo>
                  <a:lnTo>
                    <a:pt x="288" y="1200"/>
                  </a:lnTo>
                  <a:lnTo>
                    <a:pt x="269" y="1197"/>
                  </a:lnTo>
                  <a:lnTo>
                    <a:pt x="160" y="1193"/>
                  </a:lnTo>
                  <a:lnTo>
                    <a:pt x="140" y="1193"/>
                  </a:lnTo>
                  <a:lnTo>
                    <a:pt x="22" y="1205"/>
                  </a:lnTo>
                  <a:lnTo>
                    <a:pt x="0" y="1210"/>
                  </a:lnTo>
                  <a:lnTo>
                    <a:pt x="0" y="17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š1iḋé">
              <a:extLst>
                <a:ext uri="{FF2B5EF4-FFF2-40B4-BE49-F238E27FC236}">
                  <a16:creationId xmlns:a16="http://schemas.microsoft.com/office/drawing/2014/main" id="{32449206-95EA-4369-B9EC-ED5577A1D04C}"/>
                </a:ext>
              </a:extLst>
            </p:cNvPr>
            <p:cNvSpPr/>
            <p:nvPr/>
          </p:nvSpPr>
          <p:spPr bwMode="auto">
            <a:xfrm>
              <a:off x="3175" y="4202867"/>
              <a:ext cx="2032266" cy="265513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íslíḋè">
              <a:extLst>
                <a:ext uri="{FF2B5EF4-FFF2-40B4-BE49-F238E27FC236}">
                  <a16:creationId xmlns:a16="http://schemas.microsoft.com/office/drawing/2014/main" id="{D27300EB-AFD6-4DA5-B87B-71148C11F8E6}"/>
                </a:ext>
              </a:extLst>
            </p:cNvPr>
            <p:cNvSpPr/>
            <p:nvPr/>
          </p:nvSpPr>
          <p:spPr bwMode="auto">
            <a:xfrm flipH="1">
              <a:off x="3374787" y="2656396"/>
              <a:ext cx="3215950" cy="420160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6" name="íśļîďé">
            <a:extLst>
              <a:ext uri="{FF2B5EF4-FFF2-40B4-BE49-F238E27FC236}">
                <a16:creationId xmlns:a16="http://schemas.microsoft.com/office/drawing/2014/main" id="{1580ED27-7C36-4B41-9DC9-70FA2B612A98}"/>
              </a:ext>
            </a:extLst>
          </p:cNvPr>
          <p:cNvSpPr/>
          <p:nvPr/>
        </p:nvSpPr>
        <p:spPr>
          <a:xfrm>
            <a:off x="2809247" y="1859230"/>
            <a:ext cx="6163304" cy="48017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44" name="îṡľíḓê">
            <a:extLst>
              <a:ext uri="{FF2B5EF4-FFF2-40B4-BE49-F238E27FC236}">
                <a16:creationId xmlns:a16="http://schemas.microsoft.com/office/drawing/2014/main" id="{0238648C-6F3F-4CB8-9C66-6748EEBD5CED}"/>
              </a:ext>
            </a:extLst>
          </p:cNvPr>
          <p:cNvSpPr/>
          <p:nvPr/>
        </p:nvSpPr>
        <p:spPr>
          <a:xfrm>
            <a:off x="3879851" y="2949575"/>
            <a:ext cx="5340350" cy="2555875"/>
          </a:xfrm>
          <a:prstGeom prst="rect">
            <a:avLst/>
          </a:prstGeom>
          <a:solidFill>
            <a:schemeClr val="bg2">
              <a:lumMod val="50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Baidu Map API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732" y="1335330"/>
            <a:ext cx="3784795" cy="48198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912" y="1494645"/>
            <a:ext cx="4702842" cy="428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28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dirty="0"/>
              <a:t>Data Crawling</a:t>
            </a:r>
            <a:endParaRPr lang="zh-CN" altLang="en-US" b="0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0896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C7B6AF3-D928-5749-ACFC-B1C163840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795" y="360034"/>
            <a:ext cx="9166409" cy="613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573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B49D9-9CEF-9D4E-AF8F-7BD4D700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115C54-58BD-1C41-9444-B0E7C10E1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629" y="308768"/>
            <a:ext cx="9984741" cy="624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17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dirty="0"/>
              <a:t>Demo Display</a:t>
            </a:r>
            <a:endParaRPr lang="zh-CN" altLang="en-US" b="0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03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89348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9a7e4d3d-b652-4ee2-a090-8ed98b465a5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a9d799b-00ea-4202-9c24-ac160e2c1621"/>
</p:tagLst>
</file>

<file path=ppt/theme/theme1.xml><?xml version="1.0" encoding="utf-8"?>
<a:theme xmlns:a="http://schemas.openxmlformats.org/drawingml/2006/main" name="主题5">
  <a:themeElements>
    <a:clrScheme name="20171019-03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3559B"/>
      </a:accent1>
      <a:accent2>
        <a:srgbClr val="0091BA"/>
      </a:accent2>
      <a:accent3>
        <a:srgbClr val="1A1E70"/>
      </a:accent3>
      <a:accent4>
        <a:srgbClr val="086772"/>
      </a:accent4>
      <a:accent5>
        <a:srgbClr val="138796"/>
      </a:accent5>
      <a:accent6>
        <a:srgbClr val="294EA5"/>
      </a:accent6>
      <a:hlink>
        <a:srgbClr val="92278F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272</TotalTime>
  <Words>82</Words>
  <Application>Microsoft Macintosh PowerPoint</Application>
  <PresentationFormat>Widescreen</PresentationFormat>
  <Paragraphs>35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微软雅黑</vt:lpstr>
      <vt:lpstr>Segoe UI Light</vt:lpstr>
      <vt:lpstr>Arial</vt:lpstr>
      <vt:lpstr>Calibri</vt:lpstr>
      <vt:lpstr>Impact</vt:lpstr>
      <vt:lpstr>主题5</vt:lpstr>
      <vt:lpstr>OfficePLUS</vt:lpstr>
      <vt:lpstr>1_OfficePLUS</vt:lpstr>
      <vt:lpstr>Traveling Route Generation System</vt:lpstr>
      <vt:lpstr>PowerPoint Presentation</vt:lpstr>
      <vt:lpstr>Baidu Map API</vt:lpstr>
      <vt:lpstr>Baidu Map API</vt:lpstr>
      <vt:lpstr>Baidu Map API</vt:lpstr>
      <vt:lpstr>Data Crawling</vt:lpstr>
      <vt:lpstr>PowerPoint Presentation</vt:lpstr>
      <vt:lpstr>PowerPoint Presentation</vt:lpstr>
      <vt:lpstr>Demo Display</vt:lpstr>
      <vt:lpstr>PowerPoint Presentation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pbslzy</cp:lastModifiedBy>
  <cp:revision>69</cp:revision>
  <cp:lastPrinted>2017-10-22T16:00:00Z</cp:lastPrinted>
  <dcterms:created xsi:type="dcterms:W3CDTF">2017-10-22T16:00:00Z</dcterms:created>
  <dcterms:modified xsi:type="dcterms:W3CDTF">2019-07-10T04:01:04Z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2019-01-03T07:36:13.9620471Z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